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24" r:id="rId2"/>
    <p:sldId id="320" r:id="rId3"/>
    <p:sldId id="343" r:id="rId4"/>
    <p:sldId id="300" r:id="rId5"/>
    <p:sldId id="326" r:id="rId6"/>
    <p:sldId id="319" r:id="rId7"/>
    <p:sldId id="321" r:id="rId8"/>
    <p:sldId id="322" r:id="rId9"/>
    <p:sldId id="328" r:id="rId10"/>
    <p:sldId id="330" r:id="rId11"/>
    <p:sldId id="333" r:id="rId12"/>
    <p:sldId id="334" r:id="rId13"/>
    <p:sldId id="336" r:id="rId14"/>
    <p:sldId id="338" r:id="rId15"/>
    <p:sldId id="342" r:id="rId16"/>
    <p:sldId id="344" r:id="rId17"/>
    <p:sldId id="340" r:id="rId18"/>
    <p:sldId id="346" r:id="rId19"/>
    <p:sldId id="345" r:id="rId20"/>
    <p:sldId id="347" r:id="rId21"/>
  </p:sldIdLst>
  <p:sldSz cx="9144000" cy="6858000" type="screen4x3"/>
  <p:notesSz cx="6858000" cy="9144000"/>
  <p:custDataLst>
    <p:tags r:id="rId23"/>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3300"/>
    <a:srgbClr val="FF0066"/>
    <a:srgbClr val="FF5050"/>
    <a:srgbClr val="A50021"/>
    <a:srgbClr val="FF6600"/>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4" d="100"/>
          <a:sy n="74" d="100"/>
        </p:scale>
        <p:origin x="-1290"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xmlns="" id="{4DAD249F-F686-4945-8316-33B38C6A8246}"/>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46083" name="Rectangle 3">
            <a:extLst>
              <a:ext uri="{FF2B5EF4-FFF2-40B4-BE49-F238E27FC236}">
                <a16:creationId xmlns:a16="http://schemas.microsoft.com/office/drawing/2014/main" xmlns="" id="{447E9C26-1987-467E-938A-BE44D8E10A9D}"/>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052" name="Rectangle 4">
            <a:extLst>
              <a:ext uri="{FF2B5EF4-FFF2-40B4-BE49-F238E27FC236}">
                <a16:creationId xmlns:a16="http://schemas.microsoft.com/office/drawing/2014/main" xmlns="" id="{E0B381AA-0D97-43A9-890A-2B7B3621C0A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6085" name="Rectangle 5">
            <a:extLst>
              <a:ext uri="{FF2B5EF4-FFF2-40B4-BE49-F238E27FC236}">
                <a16:creationId xmlns:a16="http://schemas.microsoft.com/office/drawing/2014/main" xmlns="" id="{1A3DD58C-EF9A-4A3F-B36E-222D0332FEE8}"/>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6086" name="Rectangle 6">
            <a:extLst>
              <a:ext uri="{FF2B5EF4-FFF2-40B4-BE49-F238E27FC236}">
                <a16:creationId xmlns:a16="http://schemas.microsoft.com/office/drawing/2014/main" xmlns="" id="{95E2BF48-D60C-4C47-BE46-2226FFC6B6C4}"/>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46087" name="Rectangle 7">
            <a:extLst>
              <a:ext uri="{FF2B5EF4-FFF2-40B4-BE49-F238E27FC236}">
                <a16:creationId xmlns:a16="http://schemas.microsoft.com/office/drawing/2014/main" xmlns="" id="{AE05D6ED-74C1-4CBB-A24E-DAEF40C94D0D}"/>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05D60336-3239-4EBF-8022-958D0B14B925}" type="slidenum">
              <a:rPr lang="en-US" altLang="en-US"/>
              <a:pPr/>
              <a:t>‹#›</a:t>
            </a:fld>
            <a:endParaRPr lang="en-US" altLang="en-US"/>
          </a:p>
        </p:txBody>
      </p:sp>
    </p:spTree>
    <p:extLst>
      <p:ext uri="{BB962C8B-B14F-4D97-AF65-F5344CB8AC3E}">
        <p14:creationId xmlns:p14="http://schemas.microsoft.com/office/powerpoint/2010/main" val="2243095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xmlns="" id="{6F3DC4C4-E23C-4AFF-9B81-60EED7A6B4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4874DB51-31ED-47DC-8547-2EB4CEDEEB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334BC2B-A598-4516-A89D-E44AED4CE294}"/>
              </a:ext>
            </a:extLst>
          </p:cNvPr>
          <p:cNvSpPr>
            <a:spLocks noGrp="1" noChangeArrowheads="1"/>
          </p:cNvSpPr>
          <p:nvPr>
            <p:ph type="sldNum" sz="quarter" idx="12"/>
          </p:nvPr>
        </p:nvSpPr>
        <p:spPr>
          <a:ln/>
        </p:spPr>
        <p:txBody>
          <a:bodyPr/>
          <a:lstStyle>
            <a:lvl1pPr>
              <a:defRPr/>
            </a:lvl1pPr>
          </a:lstStyle>
          <a:p>
            <a:fld id="{138A605E-116F-4FBC-903A-928508331969}" type="slidenum">
              <a:rPr lang="en-US" altLang="en-US"/>
              <a:pPr/>
              <a:t>‹#›</a:t>
            </a:fld>
            <a:endParaRPr lang="en-US" altLang="en-US"/>
          </a:p>
        </p:txBody>
      </p:sp>
    </p:spTree>
    <p:extLst>
      <p:ext uri="{BB962C8B-B14F-4D97-AF65-F5344CB8AC3E}">
        <p14:creationId xmlns:p14="http://schemas.microsoft.com/office/powerpoint/2010/main" val="3138071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5A343323-72A7-4F58-A360-76CF65AEDAB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7555FB84-934E-4392-AF55-C6D7EF4DDA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E482F97-EB97-4D8F-9B1E-6B73D197897B}"/>
              </a:ext>
            </a:extLst>
          </p:cNvPr>
          <p:cNvSpPr>
            <a:spLocks noGrp="1" noChangeArrowheads="1"/>
          </p:cNvSpPr>
          <p:nvPr>
            <p:ph type="sldNum" sz="quarter" idx="12"/>
          </p:nvPr>
        </p:nvSpPr>
        <p:spPr>
          <a:ln/>
        </p:spPr>
        <p:txBody>
          <a:bodyPr/>
          <a:lstStyle>
            <a:lvl1pPr>
              <a:defRPr/>
            </a:lvl1pPr>
          </a:lstStyle>
          <a:p>
            <a:fld id="{37A8B4C6-1EC7-40B7-86C8-49ABD65B80E5}" type="slidenum">
              <a:rPr lang="en-US" altLang="en-US"/>
              <a:pPr/>
              <a:t>‹#›</a:t>
            </a:fld>
            <a:endParaRPr lang="en-US" altLang="en-US"/>
          </a:p>
        </p:txBody>
      </p:sp>
    </p:spTree>
    <p:extLst>
      <p:ext uri="{BB962C8B-B14F-4D97-AF65-F5344CB8AC3E}">
        <p14:creationId xmlns:p14="http://schemas.microsoft.com/office/powerpoint/2010/main" val="3806948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2D16A1E3-5CB4-4B1E-8139-6738ED0A2AD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9882B2B8-C0C8-4034-AEA1-54B4873377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AB6DC6D8-5DB3-4139-9260-834C35CD2637}"/>
              </a:ext>
            </a:extLst>
          </p:cNvPr>
          <p:cNvSpPr>
            <a:spLocks noGrp="1" noChangeArrowheads="1"/>
          </p:cNvSpPr>
          <p:nvPr>
            <p:ph type="sldNum" sz="quarter" idx="12"/>
          </p:nvPr>
        </p:nvSpPr>
        <p:spPr>
          <a:ln/>
        </p:spPr>
        <p:txBody>
          <a:bodyPr/>
          <a:lstStyle>
            <a:lvl1pPr>
              <a:defRPr/>
            </a:lvl1pPr>
          </a:lstStyle>
          <a:p>
            <a:fld id="{2907949F-374E-4F96-B888-F5FC71490150}" type="slidenum">
              <a:rPr lang="en-US" altLang="en-US"/>
              <a:pPr/>
              <a:t>‹#›</a:t>
            </a:fld>
            <a:endParaRPr lang="en-US" altLang="en-US"/>
          </a:p>
        </p:txBody>
      </p:sp>
    </p:spTree>
    <p:extLst>
      <p:ext uri="{BB962C8B-B14F-4D97-AF65-F5344CB8AC3E}">
        <p14:creationId xmlns:p14="http://schemas.microsoft.com/office/powerpoint/2010/main" val="3491002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38F68929-2DEC-4E4A-ABD8-BEA93B6FBB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FAD1C896-4921-4A82-B140-6DA44899BB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66038ADE-7F5B-495E-B0B4-A75169FD3865}"/>
              </a:ext>
            </a:extLst>
          </p:cNvPr>
          <p:cNvSpPr>
            <a:spLocks noGrp="1" noChangeArrowheads="1"/>
          </p:cNvSpPr>
          <p:nvPr>
            <p:ph type="sldNum" sz="quarter" idx="12"/>
          </p:nvPr>
        </p:nvSpPr>
        <p:spPr>
          <a:ln/>
        </p:spPr>
        <p:txBody>
          <a:bodyPr/>
          <a:lstStyle>
            <a:lvl1pPr>
              <a:defRPr/>
            </a:lvl1pPr>
          </a:lstStyle>
          <a:p>
            <a:fld id="{F472B772-2A91-4B4B-92AD-89CD8C4D7BB4}" type="slidenum">
              <a:rPr lang="en-US" altLang="en-US"/>
              <a:pPr/>
              <a:t>‹#›</a:t>
            </a:fld>
            <a:endParaRPr lang="en-US" altLang="en-US"/>
          </a:p>
        </p:txBody>
      </p:sp>
    </p:spTree>
    <p:extLst>
      <p:ext uri="{BB962C8B-B14F-4D97-AF65-F5344CB8AC3E}">
        <p14:creationId xmlns:p14="http://schemas.microsoft.com/office/powerpoint/2010/main" val="3782769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xmlns="" id="{21747D2A-7E94-4DA4-B87B-20C4BB69AA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80F32D7B-1926-4ADD-964E-08BA6D57FE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0D034E27-EF17-4463-9AA3-7A8DFB9AF5DA}"/>
              </a:ext>
            </a:extLst>
          </p:cNvPr>
          <p:cNvSpPr>
            <a:spLocks noGrp="1" noChangeArrowheads="1"/>
          </p:cNvSpPr>
          <p:nvPr>
            <p:ph type="sldNum" sz="quarter" idx="12"/>
          </p:nvPr>
        </p:nvSpPr>
        <p:spPr>
          <a:ln/>
        </p:spPr>
        <p:txBody>
          <a:bodyPr/>
          <a:lstStyle>
            <a:lvl1pPr>
              <a:defRPr/>
            </a:lvl1pPr>
          </a:lstStyle>
          <a:p>
            <a:fld id="{E82D0DDD-F082-4B48-9A65-B7045CDD5D42}" type="slidenum">
              <a:rPr lang="en-US" altLang="en-US"/>
              <a:pPr/>
              <a:t>‹#›</a:t>
            </a:fld>
            <a:endParaRPr lang="en-US" altLang="en-US"/>
          </a:p>
        </p:txBody>
      </p:sp>
    </p:spTree>
    <p:extLst>
      <p:ext uri="{BB962C8B-B14F-4D97-AF65-F5344CB8AC3E}">
        <p14:creationId xmlns:p14="http://schemas.microsoft.com/office/powerpoint/2010/main" val="204009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FB92150C-632E-4095-A006-32277509B41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EC52A103-1E83-47C1-B39A-6F62C7AB2C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EFDA14B6-B0B2-422E-B549-C67F3B8F0A58}"/>
              </a:ext>
            </a:extLst>
          </p:cNvPr>
          <p:cNvSpPr>
            <a:spLocks noGrp="1" noChangeArrowheads="1"/>
          </p:cNvSpPr>
          <p:nvPr>
            <p:ph type="sldNum" sz="quarter" idx="12"/>
          </p:nvPr>
        </p:nvSpPr>
        <p:spPr>
          <a:ln/>
        </p:spPr>
        <p:txBody>
          <a:bodyPr/>
          <a:lstStyle>
            <a:lvl1pPr>
              <a:defRPr/>
            </a:lvl1pPr>
          </a:lstStyle>
          <a:p>
            <a:fld id="{2225046B-4F85-45B1-8F91-E337342DE2CD}" type="slidenum">
              <a:rPr lang="en-US" altLang="en-US"/>
              <a:pPr/>
              <a:t>‹#›</a:t>
            </a:fld>
            <a:endParaRPr lang="en-US" altLang="en-US"/>
          </a:p>
        </p:txBody>
      </p:sp>
    </p:spTree>
    <p:extLst>
      <p:ext uri="{BB962C8B-B14F-4D97-AF65-F5344CB8AC3E}">
        <p14:creationId xmlns:p14="http://schemas.microsoft.com/office/powerpoint/2010/main" val="8314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E5F27951-46B7-4EEE-8D99-A8A0D8BF31E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6DBA17A3-4E36-4045-AC34-673BE3A779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92097827-B9BC-4C93-B179-31C7290A36D5}"/>
              </a:ext>
            </a:extLst>
          </p:cNvPr>
          <p:cNvSpPr>
            <a:spLocks noGrp="1" noChangeArrowheads="1"/>
          </p:cNvSpPr>
          <p:nvPr>
            <p:ph type="sldNum" sz="quarter" idx="12"/>
          </p:nvPr>
        </p:nvSpPr>
        <p:spPr>
          <a:ln/>
        </p:spPr>
        <p:txBody>
          <a:bodyPr/>
          <a:lstStyle>
            <a:lvl1pPr>
              <a:defRPr/>
            </a:lvl1pPr>
          </a:lstStyle>
          <a:p>
            <a:fld id="{E910713A-A017-4C4D-B9DA-B1189E17056B}" type="slidenum">
              <a:rPr lang="en-US" altLang="en-US"/>
              <a:pPr/>
              <a:t>‹#›</a:t>
            </a:fld>
            <a:endParaRPr lang="en-US" altLang="en-US"/>
          </a:p>
        </p:txBody>
      </p:sp>
    </p:spTree>
    <p:extLst>
      <p:ext uri="{BB962C8B-B14F-4D97-AF65-F5344CB8AC3E}">
        <p14:creationId xmlns:p14="http://schemas.microsoft.com/office/powerpoint/2010/main" val="3686485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CF4E5925-9107-410F-999B-4A8477CBBE1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6E2B4885-06B5-46F5-A2D0-06880AFB34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304C68CE-CFA7-4DA4-90BB-B366E0ABEBF8}"/>
              </a:ext>
            </a:extLst>
          </p:cNvPr>
          <p:cNvSpPr>
            <a:spLocks noGrp="1" noChangeArrowheads="1"/>
          </p:cNvSpPr>
          <p:nvPr>
            <p:ph type="sldNum" sz="quarter" idx="12"/>
          </p:nvPr>
        </p:nvSpPr>
        <p:spPr>
          <a:ln/>
        </p:spPr>
        <p:txBody>
          <a:bodyPr/>
          <a:lstStyle>
            <a:lvl1pPr>
              <a:defRPr/>
            </a:lvl1pPr>
          </a:lstStyle>
          <a:p>
            <a:fld id="{245900BD-FBB6-4A09-9014-FB74F0BF7408}" type="slidenum">
              <a:rPr lang="en-US" altLang="en-US"/>
              <a:pPr/>
              <a:t>‹#›</a:t>
            </a:fld>
            <a:endParaRPr lang="en-US" altLang="en-US"/>
          </a:p>
        </p:txBody>
      </p:sp>
    </p:spTree>
    <p:extLst>
      <p:ext uri="{BB962C8B-B14F-4D97-AF65-F5344CB8AC3E}">
        <p14:creationId xmlns:p14="http://schemas.microsoft.com/office/powerpoint/2010/main" val="24015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877838A3-5C30-48F9-8574-2330F74F1C9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3793E506-7AF9-4B2D-8FEE-6E12F7A5ED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CDAC21AC-A7C7-45E1-9707-A7A905A411E1}"/>
              </a:ext>
            </a:extLst>
          </p:cNvPr>
          <p:cNvSpPr>
            <a:spLocks noGrp="1" noChangeArrowheads="1"/>
          </p:cNvSpPr>
          <p:nvPr>
            <p:ph type="sldNum" sz="quarter" idx="12"/>
          </p:nvPr>
        </p:nvSpPr>
        <p:spPr>
          <a:ln/>
        </p:spPr>
        <p:txBody>
          <a:bodyPr/>
          <a:lstStyle>
            <a:lvl1pPr>
              <a:defRPr/>
            </a:lvl1pPr>
          </a:lstStyle>
          <a:p>
            <a:fld id="{C6C65CF1-63EC-430B-9822-1D79CEC18870}" type="slidenum">
              <a:rPr lang="en-US" altLang="en-US"/>
              <a:pPr/>
              <a:t>‹#›</a:t>
            </a:fld>
            <a:endParaRPr lang="en-US" altLang="en-US"/>
          </a:p>
        </p:txBody>
      </p:sp>
    </p:spTree>
    <p:extLst>
      <p:ext uri="{BB962C8B-B14F-4D97-AF65-F5344CB8AC3E}">
        <p14:creationId xmlns:p14="http://schemas.microsoft.com/office/powerpoint/2010/main" val="1066876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xmlns="" id="{D9D0F133-0582-4E2D-AF6C-A6E8C7FEB8B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A2623210-946A-4D7D-A5A1-468F375C17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C126319E-2C1C-4AAC-BE6D-B40ECAA5CC8C}"/>
              </a:ext>
            </a:extLst>
          </p:cNvPr>
          <p:cNvSpPr>
            <a:spLocks noGrp="1" noChangeArrowheads="1"/>
          </p:cNvSpPr>
          <p:nvPr>
            <p:ph type="sldNum" sz="quarter" idx="12"/>
          </p:nvPr>
        </p:nvSpPr>
        <p:spPr>
          <a:ln/>
        </p:spPr>
        <p:txBody>
          <a:bodyPr/>
          <a:lstStyle>
            <a:lvl1pPr>
              <a:defRPr/>
            </a:lvl1pPr>
          </a:lstStyle>
          <a:p>
            <a:fld id="{277702D5-CA06-4D3A-8BA1-63F64F142F08}" type="slidenum">
              <a:rPr lang="en-US" altLang="en-US"/>
              <a:pPr/>
              <a:t>‹#›</a:t>
            </a:fld>
            <a:endParaRPr lang="en-US" altLang="en-US"/>
          </a:p>
        </p:txBody>
      </p:sp>
    </p:spTree>
    <p:extLst>
      <p:ext uri="{BB962C8B-B14F-4D97-AF65-F5344CB8AC3E}">
        <p14:creationId xmlns:p14="http://schemas.microsoft.com/office/powerpoint/2010/main" val="2962907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xmlns="" id="{889D4E9D-FD0D-4083-9726-BD543FF0B33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C9190FEB-2395-4C79-94B0-C4A7B473A7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0921D9E9-E940-452B-8589-D4DE69BEFCD4}"/>
              </a:ext>
            </a:extLst>
          </p:cNvPr>
          <p:cNvSpPr>
            <a:spLocks noGrp="1" noChangeArrowheads="1"/>
          </p:cNvSpPr>
          <p:nvPr>
            <p:ph type="sldNum" sz="quarter" idx="12"/>
          </p:nvPr>
        </p:nvSpPr>
        <p:spPr>
          <a:ln/>
        </p:spPr>
        <p:txBody>
          <a:bodyPr/>
          <a:lstStyle>
            <a:lvl1pPr>
              <a:defRPr/>
            </a:lvl1pPr>
          </a:lstStyle>
          <a:p>
            <a:fld id="{2D960BEE-3C9A-4B2B-9CC2-FD392A45AAFB}" type="slidenum">
              <a:rPr lang="en-US" altLang="en-US"/>
              <a:pPr/>
              <a:t>‹#›</a:t>
            </a:fld>
            <a:endParaRPr lang="en-US" altLang="en-US"/>
          </a:p>
        </p:txBody>
      </p:sp>
    </p:spTree>
    <p:extLst>
      <p:ext uri="{BB962C8B-B14F-4D97-AF65-F5344CB8AC3E}">
        <p14:creationId xmlns:p14="http://schemas.microsoft.com/office/powerpoint/2010/main" val="24183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2907359D-461D-49A9-B13A-E18DA5B8F1E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xmlns="" id="{D744A025-F289-4470-8136-644D8E02CCE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xmlns="" id="{2ECA63DF-3F29-4339-A817-010801EC24A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a:extLst>
              <a:ext uri="{FF2B5EF4-FFF2-40B4-BE49-F238E27FC236}">
                <a16:creationId xmlns:a16="http://schemas.microsoft.com/office/drawing/2014/main" xmlns="" id="{9B9321D1-5E7D-431E-883F-37EB4DF8902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a:extLst>
              <a:ext uri="{FF2B5EF4-FFF2-40B4-BE49-F238E27FC236}">
                <a16:creationId xmlns:a16="http://schemas.microsoft.com/office/drawing/2014/main" xmlns="" id="{7E0F3989-6988-45B7-ADD3-28FD314D25A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6FE813B5-6392-46AC-8DFA-C328A51CD7F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audio" Target="file:///C:\Documents%20and%20Settings\ITPRO\Desktop\Lop%201-Sap%20den%20Tet%20roi\Ngoi%20truong%20than%20thien.wav"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glitter-graphics.com/" TargetMode="Externa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6.png"/><Relationship Id="rId11" Type="http://schemas.openxmlformats.org/officeDocument/2006/relationships/image" Target="../media/image3.wmf"/><Relationship Id="rId5" Type="http://schemas.openxmlformats.org/officeDocument/2006/relationships/image" Target="../media/image5.gif"/><Relationship Id="rId10" Type="http://schemas.openxmlformats.org/officeDocument/2006/relationships/oleObject" Target="../embeddings/oleObject7.bin"/><Relationship Id="rId4" Type="http://schemas.openxmlformats.org/officeDocument/2006/relationships/image" Target="../media/image4.gif"/><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glitter-graphics.com/" TargetMode="Externa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6.png"/><Relationship Id="rId11" Type="http://schemas.openxmlformats.org/officeDocument/2006/relationships/image" Target="../media/image3.wmf"/><Relationship Id="rId5" Type="http://schemas.openxmlformats.org/officeDocument/2006/relationships/image" Target="../media/image5.gif"/><Relationship Id="rId10" Type="http://schemas.openxmlformats.org/officeDocument/2006/relationships/oleObject" Target="../embeddings/oleObject8.bin"/><Relationship Id="rId4" Type="http://schemas.openxmlformats.org/officeDocument/2006/relationships/image" Target="../media/image4.gif"/><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glitter-graphics.com/" TargetMode="Externa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6.png"/><Relationship Id="rId11" Type="http://schemas.openxmlformats.org/officeDocument/2006/relationships/image" Target="../media/image3.wmf"/><Relationship Id="rId5" Type="http://schemas.openxmlformats.org/officeDocument/2006/relationships/image" Target="../media/image5.gif"/><Relationship Id="rId10" Type="http://schemas.openxmlformats.org/officeDocument/2006/relationships/oleObject" Target="../embeddings/oleObject9.bin"/><Relationship Id="rId4" Type="http://schemas.openxmlformats.org/officeDocument/2006/relationships/image" Target="../media/image4.gif"/><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glitter-graphics.com/" TargetMode="Externa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6.png"/><Relationship Id="rId11" Type="http://schemas.openxmlformats.org/officeDocument/2006/relationships/image" Target="../media/image3.wmf"/><Relationship Id="rId5" Type="http://schemas.openxmlformats.org/officeDocument/2006/relationships/image" Target="../media/image5.gif"/><Relationship Id="rId10" Type="http://schemas.openxmlformats.org/officeDocument/2006/relationships/oleObject" Target="../embeddings/oleObject10.bin"/><Relationship Id="rId4" Type="http://schemas.openxmlformats.org/officeDocument/2006/relationships/image" Target="../media/image4.gif"/><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glitter-graphics.com/" TargetMode="Externa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6.png"/><Relationship Id="rId11" Type="http://schemas.openxmlformats.org/officeDocument/2006/relationships/image" Target="../media/image3.wmf"/><Relationship Id="rId5" Type="http://schemas.openxmlformats.org/officeDocument/2006/relationships/image" Target="../media/image5.gif"/><Relationship Id="rId10" Type="http://schemas.openxmlformats.org/officeDocument/2006/relationships/oleObject" Target="../embeddings/oleObject11.bin"/><Relationship Id="rId4" Type="http://schemas.openxmlformats.org/officeDocument/2006/relationships/image" Target="../media/image4.gif"/><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glitter-graphics.com/" TargetMode="External"/><Relationship Id="rId7" Type="http://schemas.openxmlformats.org/officeDocument/2006/relationships/image" Target="../media/image7.png"/><Relationship Id="rId12"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6.png"/><Relationship Id="rId11" Type="http://schemas.openxmlformats.org/officeDocument/2006/relationships/image" Target="../media/image3.wmf"/><Relationship Id="rId5" Type="http://schemas.openxmlformats.org/officeDocument/2006/relationships/image" Target="../media/image5.gif"/><Relationship Id="rId10" Type="http://schemas.openxmlformats.org/officeDocument/2006/relationships/oleObject" Target="../embeddings/oleObject12.bin"/><Relationship Id="rId4" Type="http://schemas.openxmlformats.org/officeDocument/2006/relationships/image" Target="../media/image4.gif"/><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glitter-graphics.com/" TargetMode="Externa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6.png"/><Relationship Id="rId11" Type="http://schemas.openxmlformats.org/officeDocument/2006/relationships/image" Target="../media/image3.wmf"/><Relationship Id="rId5" Type="http://schemas.openxmlformats.org/officeDocument/2006/relationships/image" Target="../media/image5.gif"/><Relationship Id="rId10" Type="http://schemas.openxmlformats.org/officeDocument/2006/relationships/oleObject" Target="../embeddings/oleObject13.bin"/><Relationship Id="rId4" Type="http://schemas.openxmlformats.org/officeDocument/2006/relationships/image" Target="../media/image4.gif"/><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glitter-graphics.com/" TargetMode="Externa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3.wmf"/><Relationship Id="rId5" Type="http://schemas.openxmlformats.org/officeDocument/2006/relationships/image" Target="../media/image5.gif"/><Relationship Id="rId10" Type="http://schemas.openxmlformats.org/officeDocument/2006/relationships/oleObject" Target="../embeddings/oleObject1.bin"/><Relationship Id="rId4" Type="http://schemas.openxmlformats.org/officeDocument/2006/relationships/image" Target="../media/image4.gif"/><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jpeg"/><Relationship Id="rId3" Type="http://schemas.openxmlformats.org/officeDocument/2006/relationships/hyperlink" Target="http://www.glitter-graphics.com/" TargetMode="External"/><Relationship Id="rId7" Type="http://schemas.openxmlformats.org/officeDocument/2006/relationships/image" Target="../media/image7.png"/><Relationship Id="rId12"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3.wmf"/><Relationship Id="rId5" Type="http://schemas.openxmlformats.org/officeDocument/2006/relationships/image" Target="../media/image5.gif"/><Relationship Id="rId10" Type="http://schemas.openxmlformats.org/officeDocument/2006/relationships/oleObject" Target="../embeddings/oleObject2.bin"/><Relationship Id="rId4" Type="http://schemas.openxmlformats.org/officeDocument/2006/relationships/image" Target="../media/image4.gif"/><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glitter-graphics.com/" TargetMode="Externa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6.png"/><Relationship Id="rId11" Type="http://schemas.openxmlformats.org/officeDocument/2006/relationships/image" Target="../media/image3.wmf"/><Relationship Id="rId5" Type="http://schemas.openxmlformats.org/officeDocument/2006/relationships/image" Target="../media/image5.gif"/><Relationship Id="rId10" Type="http://schemas.openxmlformats.org/officeDocument/2006/relationships/oleObject" Target="../embeddings/oleObject3.bin"/><Relationship Id="rId4" Type="http://schemas.openxmlformats.org/officeDocument/2006/relationships/image" Target="../media/image4.gif"/><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glitter-graphics.com/" TargetMode="External"/><Relationship Id="rId7" Type="http://schemas.openxmlformats.org/officeDocument/2006/relationships/image" Target="../media/image7.png"/><Relationship Id="rId12"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png"/><Relationship Id="rId11" Type="http://schemas.openxmlformats.org/officeDocument/2006/relationships/image" Target="../media/image3.wmf"/><Relationship Id="rId5" Type="http://schemas.openxmlformats.org/officeDocument/2006/relationships/image" Target="../media/image5.gif"/><Relationship Id="rId10" Type="http://schemas.openxmlformats.org/officeDocument/2006/relationships/oleObject" Target="../embeddings/oleObject4.bin"/><Relationship Id="rId4" Type="http://schemas.openxmlformats.org/officeDocument/2006/relationships/image" Target="../media/image4.gif"/><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image" Target="../media/image6.png"/><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image" Target="../media/image6.png"/><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audio" Target="file:///C:\Documents%20and%20Settings\ITPRO\Desktop\Lop%201-Sap%20den%20Tet%20roi\Ngoi%20truong%20than%20thien.wav"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Date Placeholder 3">
            <a:extLst>
              <a:ext uri="{FF2B5EF4-FFF2-40B4-BE49-F238E27FC236}">
                <a16:creationId xmlns:a16="http://schemas.microsoft.com/office/drawing/2014/main" xmlns="" id="{66B00285-B1B8-437E-92BA-156474A63A99}"/>
              </a:ext>
            </a:extLst>
          </p:cNvPr>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A85F6A61-2392-48E0-B1B0-19C19536BE8C}" type="datetime1">
              <a:rPr lang="en-US" altLang="vi-VN" sz="1400"/>
              <a:pPr eaLnBrk="1" hangingPunct="1">
                <a:spcBef>
                  <a:spcPct val="0"/>
                </a:spcBef>
                <a:buFontTx/>
                <a:buNone/>
              </a:pPr>
              <a:t>9/25/2021</a:t>
            </a:fld>
            <a:endParaRPr lang="en-US" altLang="vi-VN" sz="1400"/>
          </a:p>
        </p:txBody>
      </p:sp>
      <p:sp>
        <p:nvSpPr>
          <p:cNvPr id="3075" name="Slide Number Placeholder 5">
            <a:extLst>
              <a:ext uri="{FF2B5EF4-FFF2-40B4-BE49-F238E27FC236}">
                <a16:creationId xmlns:a16="http://schemas.microsoft.com/office/drawing/2014/main" xmlns="" id="{AB7BC9A2-516C-4194-81A4-B85EB46D7EE0}"/>
              </a:ext>
            </a:extLst>
          </p:cNvPr>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AE8551CF-D627-4F2D-B579-4C3F1272F37C}" type="slidenum">
              <a:rPr lang="en-US" altLang="vi-VN" sz="1400"/>
              <a:pPr algn="r" eaLnBrk="1" hangingPunct="1">
                <a:spcBef>
                  <a:spcPct val="0"/>
                </a:spcBef>
                <a:buFontTx/>
                <a:buNone/>
              </a:pPr>
              <a:t>1</a:t>
            </a:fld>
            <a:endParaRPr lang="en-US" altLang="vi-VN" sz="1400"/>
          </a:p>
        </p:txBody>
      </p:sp>
      <p:sp>
        <p:nvSpPr>
          <p:cNvPr id="3076" name="Text Box 2">
            <a:extLst>
              <a:ext uri="{FF2B5EF4-FFF2-40B4-BE49-F238E27FC236}">
                <a16:creationId xmlns:a16="http://schemas.microsoft.com/office/drawing/2014/main" xmlns="" id="{8F8B55E4-0ED1-4090-B64C-BD30D3A4CA33}"/>
              </a:ext>
            </a:extLst>
          </p:cNvPr>
          <p:cNvSpPr txBox="1">
            <a:spLocks noChangeArrowheads="1"/>
          </p:cNvSpPr>
          <p:nvPr/>
        </p:nvSpPr>
        <p:spPr bwMode="auto">
          <a:xfrm>
            <a:off x="0" y="0"/>
            <a:ext cx="9144000" cy="6970713"/>
          </a:xfrm>
          <a:prstGeom prst="rect">
            <a:avLst/>
          </a:prstGeom>
          <a:gradFill rotWithShape="1">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vi-VN" sz="1800"/>
          </a:p>
          <a:p>
            <a:pPr eaLnBrk="1" hangingPunct="1">
              <a:spcBef>
                <a:spcPct val="50000"/>
              </a:spcBef>
              <a:buFontTx/>
              <a:buNone/>
            </a:pPr>
            <a:endParaRPr lang="en-US" altLang="vi-VN" sz="1800"/>
          </a:p>
          <a:p>
            <a:pPr eaLnBrk="1" hangingPunct="1">
              <a:spcBef>
                <a:spcPct val="50000"/>
              </a:spcBef>
              <a:buFontTx/>
              <a:buNone/>
            </a:pPr>
            <a:endParaRPr lang="en-US" altLang="vi-VN" sz="1800"/>
          </a:p>
          <a:p>
            <a:pPr eaLnBrk="1" hangingPunct="1">
              <a:spcBef>
                <a:spcPct val="50000"/>
              </a:spcBef>
              <a:buFontTx/>
              <a:buNone/>
            </a:pPr>
            <a:endParaRPr lang="en-US" altLang="vi-VN" sz="1800"/>
          </a:p>
          <a:p>
            <a:pPr eaLnBrk="1" hangingPunct="1">
              <a:spcBef>
                <a:spcPct val="50000"/>
              </a:spcBef>
              <a:buFontTx/>
              <a:buNone/>
            </a:pPr>
            <a:endParaRPr lang="en-US" altLang="vi-VN" sz="1800"/>
          </a:p>
          <a:p>
            <a:pPr eaLnBrk="1" hangingPunct="1">
              <a:spcBef>
                <a:spcPct val="50000"/>
              </a:spcBef>
              <a:buFontTx/>
              <a:buNone/>
            </a:pPr>
            <a:endParaRPr lang="en-US" altLang="vi-VN" sz="1800"/>
          </a:p>
          <a:p>
            <a:pPr eaLnBrk="1" hangingPunct="1">
              <a:spcBef>
                <a:spcPct val="50000"/>
              </a:spcBef>
              <a:buFontTx/>
              <a:buNone/>
            </a:pPr>
            <a:endParaRPr lang="en-US" altLang="vi-VN" sz="1800"/>
          </a:p>
          <a:p>
            <a:pPr eaLnBrk="1" hangingPunct="1">
              <a:spcBef>
                <a:spcPct val="50000"/>
              </a:spcBef>
              <a:buFontTx/>
              <a:buNone/>
            </a:pPr>
            <a:endParaRPr lang="en-US" altLang="vi-VN" sz="1800"/>
          </a:p>
          <a:p>
            <a:pPr eaLnBrk="1" hangingPunct="1">
              <a:spcBef>
                <a:spcPct val="50000"/>
              </a:spcBef>
              <a:buFontTx/>
              <a:buNone/>
            </a:pPr>
            <a:endParaRPr lang="en-US" altLang="vi-VN" sz="1800"/>
          </a:p>
          <a:p>
            <a:pPr eaLnBrk="1" hangingPunct="1">
              <a:spcBef>
                <a:spcPct val="50000"/>
              </a:spcBef>
              <a:buFontTx/>
              <a:buNone/>
            </a:pPr>
            <a:endParaRPr lang="en-US" altLang="vi-VN" sz="1800"/>
          </a:p>
          <a:p>
            <a:pPr eaLnBrk="1" hangingPunct="1">
              <a:spcBef>
                <a:spcPct val="50000"/>
              </a:spcBef>
              <a:buFontTx/>
              <a:buNone/>
            </a:pPr>
            <a:endParaRPr lang="en-US" altLang="vi-VN" sz="1800"/>
          </a:p>
          <a:p>
            <a:pPr eaLnBrk="1" hangingPunct="1">
              <a:spcBef>
                <a:spcPct val="50000"/>
              </a:spcBef>
              <a:buFontTx/>
              <a:buNone/>
            </a:pPr>
            <a:endParaRPr lang="en-US" altLang="vi-VN" sz="1800"/>
          </a:p>
          <a:p>
            <a:pPr eaLnBrk="1" hangingPunct="1">
              <a:spcBef>
                <a:spcPct val="50000"/>
              </a:spcBef>
              <a:buFontTx/>
              <a:buNone/>
            </a:pPr>
            <a:endParaRPr lang="en-US" altLang="vi-VN" sz="1800"/>
          </a:p>
          <a:p>
            <a:pPr eaLnBrk="1" hangingPunct="1">
              <a:spcBef>
                <a:spcPct val="50000"/>
              </a:spcBef>
              <a:buFontTx/>
              <a:buNone/>
            </a:pPr>
            <a:endParaRPr lang="en-US" altLang="vi-VN" sz="1800"/>
          </a:p>
          <a:p>
            <a:pPr eaLnBrk="1" hangingPunct="1">
              <a:spcBef>
                <a:spcPct val="50000"/>
              </a:spcBef>
              <a:buFontTx/>
              <a:buNone/>
            </a:pPr>
            <a:endParaRPr lang="en-US" altLang="vi-VN" sz="1800"/>
          </a:p>
          <a:p>
            <a:pPr eaLnBrk="1" hangingPunct="1">
              <a:spcBef>
                <a:spcPct val="50000"/>
              </a:spcBef>
              <a:buFontTx/>
              <a:buNone/>
            </a:pPr>
            <a:endParaRPr lang="en-US" altLang="vi-VN" sz="1800"/>
          </a:p>
          <a:p>
            <a:pPr eaLnBrk="1" hangingPunct="1">
              <a:spcBef>
                <a:spcPct val="50000"/>
              </a:spcBef>
              <a:buFontTx/>
              <a:buNone/>
            </a:pPr>
            <a:endParaRPr lang="en-US" altLang="vi-VN" sz="1800"/>
          </a:p>
        </p:txBody>
      </p:sp>
      <p:pic>
        <p:nvPicPr>
          <p:cNvPr id="3077" name="Picture 3" descr="48">
            <a:extLst>
              <a:ext uri="{FF2B5EF4-FFF2-40B4-BE49-F238E27FC236}">
                <a16:creationId xmlns:a16="http://schemas.microsoft.com/office/drawing/2014/main" xmlns="" id="{8D14B252-C067-42B6-ACE3-6C34B07C3B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
            <a:ext cx="10442575"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Text Box 4">
            <a:extLst>
              <a:ext uri="{FF2B5EF4-FFF2-40B4-BE49-F238E27FC236}">
                <a16:creationId xmlns:a16="http://schemas.microsoft.com/office/drawing/2014/main" xmlns="" id="{CC29178E-E90F-4317-B4F5-D33125B0D686}"/>
              </a:ext>
            </a:extLst>
          </p:cNvPr>
          <p:cNvSpPr txBox="1">
            <a:spLocks noChangeArrowheads="1"/>
          </p:cNvSpPr>
          <p:nvPr/>
        </p:nvSpPr>
        <p:spPr bwMode="auto">
          <a:xfrm>
            <a:off x="1066800" y="1052513"/>
            <a:ext cx="7467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1800">
                <a:latin typeface="Comic Sans MS" panose="030F0702030302020204" pitchFamily="66" charset="0"/>
              </a:rPr>
              <a:t> </a:t>
            </a:r>
            <a:r>
              <a:rPr lang="en-US" altLang="vi-VN" sz="4000">
                <a:solidFill>
                  <a:srgbClr val="FF0000"/>
                </a:solidFill>
                <a:latin typeface="Times New Roman" panose="02020603050405020304" pitchFamily="18" charset="0"/>
              </a:rPr>
              <a:t> CHÀO MỪNG CÁC EM HỌC SINH LỚP 5 ĐẾN VỚI TIẾT HỌC</a:t>
            </a:r>
            <a:endParaRPr lang="en-US" altLang="vi-VN" sz="4000" b="1">
              <a:solidFill>
                <a:srgbClr val="FF0000"/>
              </a:solidFill>
              <a:latin typeface="Times New Roman" panose="02020603050405020304" pitchFamily="18" charset="0"/>
            </a:endParaRPr>
          </a:p>
        </p:txBody>
      </p:sp>
      <p:sp>
        <p:nvSpPr>
          <p:cNvPr id="104453" name="WordArt 5">
            <a:extLst>
              <a:ext uri="{FF2B5EF4-FFF2-40B4-BE49-F238E27FC236}">
                <a16:creationId xmlns:a16="http://schemas.microsoft.com/office/drawing/2014/main" xmlns="" id="{26F7D107-434F-4F16-9F1F-BC1EA3451152}"/>
              </a:ext>
            </a:extLst>
          </p:cNvPr>
          <p:cNvSpPr>
            <a:spLocks noChangeArrowheads="1" noChangeShapeType="1" noTextEdit="1"/>
          </p:cNvSpPr>
          <p:nvPr/>
        </p:nvSpPr>
        <p:spPr bwMode="auto">
          <a:xfrm>
            <a:off x="3200400" y="3505200"/>
            <a:ext cx="2838450" cy="742950"/>
          </a:xfrm>
          <a:prstGeom prst="rect">
            <a:avLst/>
          </a:prstGeom>
        </p:spPr>
        <p:txBody>
          <a:bodyPr wrap="none" fromWordArt="1">
            <a:prstTxWarp prst="textPlain">
              <a:avLst>
                <a:gd name="adj" fmla="val 50000"/>
              </a:avLst>
            </a:prstTxWarp>
          </a:bodyPr>
          <a:lstStyle/>
          <a:p>
            <a:pPr algn="ctr"/>
            <a:r>
              <a:rPr lang="en-US" sz="3600" b="1" kern="10">
                <a:ln w="19050">
                  <a:solidFill>
                    <a:srgbClr val="0000FF"/>
                  </a:solidFill>
                  <a:round/>
                  <a:headEnd/>
                  <a:tailEnd/>
                </a:ln>
                <a:solidFill>
                  <a:srgbClr val="00FF00"/>
                </a:solidFill>
                <a:latin typeface="Times New Roman" panose="02020603050405020304" pitchFamily="18" charset="0"/>
                <a:cs typeface="Times New Roman" panose="02020603050405020304" pitchFamily="18" charset="0"/>
              </a:rPr>
              <a:t>Môn: Mĩ thuật </a:t>
            </a:r>
          </a:p>
        </p:txBody>
      </p:sp>
      <p:pic>
        <p:nvPicPr>
          <p:cNvPr id="104458" name="Ngoi truong than thien.wav">
            <a:hlinkClick r:id="" action="ppaction://media"/>
            <a:extLst>
              <a:ext uri="{FF2B5EF4-FFF2-40B4-BE49-F238E27FC236}">
                <a16:creationId xmlns:a16="http://schemas.microsoft.com/office/drawing/2014/main" xmlns="" id="{ACE66C95-171F-4A85-AA0A-FBD3CE5123A0}"/>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495800" y="5867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04452"/>
                                        </p:tgtEl>
                                        <p:attrNameLst>
                                          <p:attrName>style.visibility</p:attrName>
                                        </p:attrNameLst>
                                      </p:cBhvr>
                                      <p:to>
                                        <p:strVal val="visible"/>
                                      </p:to>
                                    </p:set>
                                    <p:anim from="(-#ppt_w/2)" to="(#ppt_x)" calcmode="lin" valueType="num">
                                      <p:cBhvr>
                                        <p:cTn id="7" dur="1200" fill="hold">
                                          <p:stCondLst>
                                            <p:cond delay="0"/>
                                          </p:stCondLst>
                                        </p:cTn>
                                        <p:tgtEl>
                                          <p:spTgt spid="104452"/>
                                        </p:tgtEl>
                                        <p:attrNameLst>
                                          <p:attrName>ppt_x</p:attrName>
                                        </p:attrNameLst>
                                      </p:cBhvr>
                                    </p:anim>
                                    <p:anim from="0" to="-1.0" calcmode="lin" valueType="num">
                                      <p:cBhvr>
                                        <p:cTn id="8" dur="400" decel="50000" autoRev="1" fill="hold">
                                          <p:stCondLst>
                                            <p:cond delay="1200"/>
                                          </p:stCondLst>
                                        </p:cTn>
                                        <p:tgtEl>
                                          <p:spTgt spid="104452"/>
                                        </p:tgtEl>
                                        <p:attrNameLst>
                                          <p:attrName>xshear</p:attrName>
                                        </p:attrNameLst>
                                      </p:cBhvr>
                                    </p:anim>
                                    <p:animScale>
                                      <p:cBhvr>
                                        <p:cTn id="9" dur="400" decel="100000" autoRev="1" fill="hold">
                                          <p:stCondLst>
                                            <p:cond delay="1200"/>
                                          </p:stCondLst>
                                        </p:cTn>
                                        <p:tgtEl>
                                          <p:spTgt spid="104452"/>
                                        </p:tgtEl>
                                      </p:cBhvr>
                                      <p:from x="100000" y="100000"/>
                                      <p:to x="80000" y="100000"/>
                                    </p:animScale>
                                    <p:anim by="(#ppt_h/3+#ppt_w*0.1)" calcmode="lin" valueType="num">
                                      <p:cBhvr additive="sum">
                                        <p:cTn id="10" dur="400" decel="100000" autoRev="1" fill="hold">
                                          <p:stCondLst>
                                            <p:cond delay="1200"/>
                                          </p:stCondLst>
                                        </p:cTn>
                                        <p:tgtEl>
                                          <p:spTgt spid="104452"/>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nodeType="clickEffect">
                                  <p:stCondLst>
                                    <p:cond delay="0"/>
                                  </p:stCondLst>
                                  <p:childTnLst>
                                    <p:set>
                                      <p:cBhvr>
                                        <p:cTn id="14" dur="1" fill="hold">
                                          <p:stCondLst>
                                            <p:cond delay="0"/>
                                          </p:stCondLst>
                                        </p:cTn>
                                        <p:tgtEl>
                                          <p:spTgt spid="104453"/>
                                        </p:tgtEl>
                                        <p:attrNameLst>
                                          <p:attrName>style.visibility</p:attrName>
                                        </p:attrNameLst>
                                      </p:cBhvr>
                                      <p:to>
                                        <p:strVal val="visible"/>
                                      </p:to>
                                    </p:set>
                                    <p:animEffect transition="in" filter="wedge">
                                      <p:cBhvr>
                                        <p:cTn id="15" dur="2000"/>
                                        <p:tgtEl>
                                          <p:spTgt spid="10445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104458"/>
                </p:tgtEl>
              </p:cMediaNode>
            </p:audio>
          </p:childTnLst>
        </p:cTn>
      </p:par>
    </p:tnLst>
    <p:bldLst>
      <p:bldP spid="1044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78">
            <a:extLst>
              <a:ext uri="{FF2B5EF4-FFF2-40B4-BE49-F238E27FC236}">
                <a16:creationId xmlns:a16="http://schemas.microsoft.com/office/drawing/2014/main" xmlns="" id="{27024B12-92EC-411E-AD19-D4D9AA9DE2E4}"/>
              </a:ext>
            </a:extLst>
          </p:cNvPr>
          <p:cNvSpPr txBox="1">
            <a:spLocks noChangeArrowheads="1"/>
          </p:cNvSpPr>
          <p:nvPr/>
        </p:nvSpPr>
        <p:spPr bwMode="auto">
          <a:xfrm>
            <a:off x="838200" y="1676400"/>
            <a:ext cx="75406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4400" b="1">
                <a:solidFill>
                  <a:srgbClr val="006600"/>
                </a:solidFill>
                <a:latin typeface="VNI-Times" pitchFamily="2" charset="0"/>
              </a:rPr>
              <a:t> </a:t>
            </a:r>
            <a:endParaRPr lang="en-US" altLang="vi-VN" sz="1800" b="1"/>
          </a:p>
        </p:txBody>
      </p:sp>
      <p:sp>
        <p:nvSpPr>
          <p:cNvPr id="12291" name="Rectangle 79">
            <a:extLst>
              <a:ext uri="{FF2B5EF4-FFF2-40B4-BE49-F238E27FC236}">
                <a16:creationId xmlns:a16="http://schemas.microsoft.com/office/drawing/2014/main" xmlns="" id="{75240667-88B3-4E16-A849-995E365EDB5C}"/>
              </a:ext>
            </a:extLst>
          </p:cNvPr>
          <p:cNvSpPr>
            <a:spLocks noChangeArrowheads="1"/>
          </p:cNvSpPr>
          <p:nvPr/>
        </p:nvSpPr>
        <p:spPr bwMode="auto">
          <a:xfrm>
            <a:off x="0" y="0"/>
            <a:ext cx="9144000" cy="990600"/>
          </a:xfrm>
          <a:prstGeom prst="rect">
            <a:avLst/>
          </a:prstGeom>
          <a:gradFill rotWithShape="0">
            <a:gsLst>
              <a:gs pos="0">
                <a:srgbClr val="FFCC00"/>
              </a:gs>
              <a:gs pos="50000">
                <a:srgbClr val="FFFFFF"/>
              </a:gs>
              <a:gs pos="100000">
                <a:srgbClr val="FFCC00"/>
              </a:gs>
            </a:gsLst>
            <a:lin ang="5400000" scaled="1"/>
          </a:gradFill>
          <a:ln w="57150" cmpd="thinThick">
            <a:pattFill prst="pct90">
              <a:fgClr>
                <a:srgbClr val="0066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12292" name="Text Box 80">
            <a:extLst>
              <a:ext uri="{FF2B5EF4-FFF2-40B4-BE49-F238E27FC236}">
                <a16:creationId xmlns:a16="http://schemas.microsoft.com/office/drawing/2014/main" xmlns="" id="{CDAADF10-FAB8-4466-9CC3-A61BA32D7BFA}"/>
              </a:ext>
            </a:extLst>
          </p:cNvPr>
          <p:cNvSpPr txBox="1">
            <a:spLocks noChangeArrowheads="1"/>
          </p:cNvSpPr>
          <p:nvPr/>
        </p:nvSpPr>
        <p:spPr bwMode="auto">
          <a:xfrm>
            <a:off x="3505200" y="185738"/>
            <a:ext cx="449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1" i="1" u="sng">
                <a:solidFill>
                  <a:srgbClr val="000000"/>
                </a:solidFill>
              </a:rPr>
              <a:t>Thứ năm ngày 8 tháng 4 năm 2010.</a:t>
            </a:r>
          </a:p>
        </p:txBody>
      </p:sp>
      <p:pic>
        <p:nvPicPr>
          <p:cNvPr id="12293" name="Picture 81" descr="1228823feg8tq6pvi">
            <a:hlinkClick r:id="rId3"/>
            <a:extLst>
              <a:ext uri="{FF2B5EF4-FFF2-40B4-BE49-F238E27FC236}">
                <a16:creationId xmlns:a16="http://schemas.microsoft.com/office/drawing/2014/main" xmlns="" id="{6D28E491-6670-4633-84EB-0E366C49C2F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4124325"/>
            <a:ext cx="7620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82" descr="0830js5b15daddi012pz8">
            <a:extLst>
              <a:ext uri="{FF2B5EF4-FFF2-40B4-BE49-F238E27FC236}">
                <a16:creationId xmlns:a16="http://schemas.microsoft.com/office/drawing/2014/main" xmlns="" id="{F744F9E9-3CE2-42CA-9E35-636C4AF4FEB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867150"/>
            <a:ext cx="7921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5" name="Group 83">
            <a:extLst>
              <a:ext uri="{FF2B5EF4-FFF2-40B4-BE49-F238E27FC236}">
                <a16:creationId xmlns:a16="http://schemas.microsoft.com/office/drawing/2014/main" xmlns="" id="{D0228ECE-F7EC-4FCD-A41A-F883C3F7A8B4}"/>
              </a:ext>
            </a:extLst>
          </p:cNvPr>
          <p:cNvGrpSpPr>
            <a:grpSpLocks/>
          </p:cNvGrpSpPr>
          <p:nvPr/>
        </p:nvGrpSpPr>
        <p:grpSpPr bwMode="auto">
          <a:xfrm>
            <a:off x="123825" y="42863"/>
            <a:ext cx="914400" cy="817562"/>
            <a:chOff x="2256" y="3360"/>
            <a:chExt cx="768" cy="515"/>
          </a:xfrm>
        </p:grpSpPr>
        <p:pic>
          <p:nvPicPr>
            <p:cNvPr id="12314" name="Picture 84" descr="197">
              <a:extLst>
                <a:ext uri="{FF2B5EF4-FFF2-40B4-BE49-F238E27FC236}">
                  <a16:creationId xmlns:a16="http://schemas.microsoft.com/office/drawing/2014/main" xmlns="" id="{D511735A-3A29-4900-A40D-5EF75541C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5" name="Picture 85" descr="196">
              <a:extLst>
                <a:ext uri="{FF2B5EF4-FFF2-40B4-BE49-F238E27FC236}">
                  <a16:creationId xmlns:a16="http://schemas.microsoft.com/office/drawing/2014/main" xmlns="" id="{343362A6-E504-417B-8F96-6117CF9896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6" name="Rectangle 86">
            <a:extLst>
              <a:ext uri="{FF2B5EF4-FFF2-40B4-BE49-F238E27FC236}">
                <a16:creationId xmlns:a16="http://schemas.microsoft.com/office/drawing/2014/main" xmlns="" id="{25176576-5D10-45B8-B990-A623DEDD4E94}"/>
              </a:ext>
            </a:extLst>
          </p:cNvPr>
          <p:cNvSpPr>
            <a:spLocks noChangeArrowheads="1"/>
          </p:cNvSpPr>
          <p:nvPr/>
        </p:nvSpPr>
        <p:spPr bwMode="auto">
          <a:xfrm>
            <a:off x="0" y="0"/>
            <a:ext cx="9144000" cy="990600"/>
          </a:xfrm>
          <a:prstGeom prst="rect">
            <a:avLst/>
          </a:prstGeom>
          <a:gradFill rotWithShape="0">
            <a:gsLst>
              <a:gs pos="0">
                <a:srgbClr val="FFCC00"/>
              </a:gs>
              <a:gs pos="50000">
                <a:srgbClr val="FFFFFF"/>
              </a:gs>
              <a:gs pos="100000">
                <a:srgbClr val="FFCC00"/>
              </a:gs>
            </a:gsLst>
            <a:lin ang="5400000" scaled="1"/>
          </a:gradFill>
          <a:ln w="57150" cmpd="thinThick">
            <a:pattFill prst="pct90">
              <a:fgClr>
                <a:srgbClr val="0066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grpSp>
        <p:nvGrpSpPr>
          <p:cNvPr id="12297" name="Group 87">
            <a:extLst>
              <a:ext uri="{FF2B5EF4-FFF2-40B4-BE49-F238E27FC236}">
                <a16:creationId xmlns:a16="http://schemas.microsoft.com/office/drawing/2014/main" xmlns="" id="{42C7D5EC-C690-4168-90C0-53CEF3F706F7}"/>
              </a:ext>
            </a:extLst>
          </p:cNvPr>
          <p:cNvGrpSpPr>
            <a:grpSpLocks/>
          </p:cNvGrpSpPr>
          <p:nvPr/>
        </p:nvGrpSpPr>
        <p:grpSpPr bwMode="auto">
          <a:xfrm>
            <a:off x="990600" y="42863"/>
            <a:ext cx="914400" cy="817562"/>
            <a:chOff x="2256" y="3360"/>
            <a:chExt cx="768" cy="515"/>
          </a:xfrm>
        </p:grpSpPr>
        <p:pic>
          <p:nvPicPr>
            <p:cNvPr id="12312" name="Picture 88" descr="197">
              <a:extLst>
                <a:ext uri="{FF2B5EF4-FFF2-40B4-BE49-F238E27FC236}">
                  <a16:creationId xmlns:a16="http://schemas.microsoft.com/office/drawing/2014/main" xmlns="" id="{5C76B73E-1864-47B0-B81A-7126B08BA3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3" name="Picture 89" descr="196">
              <a:extLst>
                <a:ext uri="{FF2B5EF4-FFF2-40B4-BE49-F238E27FC236}">
                  <a16:creationId xmlns:a16="http://schemas.microsoft.com/office/drawing/2014/main" xmlns="" id="{D867D7B2-BC51-4A83-AF20-E0F29597DB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8" name="Rectangle 90">
            <a:extLst>
              <a:ext uri="{FF2B5EF4-FFF2-40B4-BE49-F238E27FC236}">
                <a16:creationId xmlns:a16="http://schemas.microsoft.com/office/drawing/2014/main" xmlns="" id="{3910E6EA-8F2B-474C-BABC-9F029CF90E4B}"/>
              </a:ext>
            </a:extLst>
          </p:cNvPr>
          <p:cNvSpPr>
            <a:spLocks noChangeArrowheads="1"/>
          </p:cNvSpPr>
          <p:nvPr/>
        </p:nvSpPr>
        <p:spPr bwMode="auto">
          <a:xfrm>
            <a:off x="76200" y="1081088"/>
            <a:ext cx="8991600" cy="5715000"/>
          </a:xfrm>
          <a:prstGeom prst="rect">
            <a:avLst/>
          </a:prstGeom>
          <a:noFill/>
          <a:ln w="57150" cmpd="thinThick">
            <a:pattFill prst="pct90">
              <a:fgClr>
                <a:srgbClr val="0066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grpSp>
        <p:nvGrpSpPr>
          <p:cNvPr id="12299" name="Group 92">
            <a:extLst>
              <a:ext uri="{FF2B5EF4-FFF2-40B4-BE49-F238E27FC236}">
                <a16:creationId xmlns:a16="http://schemas.microsoft.com/office/drawing/2014/main" xmlns="" id="{7FD76BF7-0AD9-4AE3-BB19-FC4F2BA87592}"/>
              </a:ext>
            </a:extLst>
          </p:cNvPr>
          <p:cNvGrpSpPr>
            <a:grpSpLocks/>
          </p:cNvGrpSpPr>
          <p:nvPr/>
        </p:nvGrpSpPr>
        <p:grpSpPr bwMode="auto">
          <a:xfrm>
            <a:off x="61913" y="133350"/>
            <a:ext cx="1309687" cy="781050"/>
            <a:chOff x="4905" y="48"/>
            <a:chExt cx="807" cy="528"/>
          </a:xfrm>
        </p:grpSpPr>
        <p:sp>
          <p:nvSpPr>
            <p:cNvPr id="12308" name="Oval 93">
              <a:extLst>
                <a:ext uri="{FF2B5EF4-FFF2-40B4-BE49-F238E27FC236}">
                  <a16:creationId xmlns:a16="http://schemas.microsoft.com/office/drawing/2014/main" xmlns="" id="{19099D51-FE63-4FCB-9137-6B53D98A29D1}"/>
                </a:ext>
              </a:extLst>
            </p:cNvPr>
            <p:cNvSpPr>
              <a:spLocks noChangeArrowheads="1"/>
            </p:cNvSpPr>
            <p:nvPr/>
          </p:nvSpPr>
          <p:spPr bwMode="gray">
            <a:xfrm>
              <a:off x="4905" y="462"/>
              <a:ext cx="807" cy="114"/>
            </a:xfrm>
            <a:prstGeom prst="ellipse">
              <a:avLst/>
            </a:prstGeom>
            <a:gradFill rotWithShape="1">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latin typeface=".VnArial Narrow" pitchFamily="34" charset="0"/>
                <a:cs typeface="Arial" panose="020B0604020202020204" pitchFamily="34" charset="0"/>
              </a:endParaRPr>
            </a:p>
          </p:txBody>
        </p:sp>
        <p:grpSp>
          <p:nvGrpSpPr>
            <p:cNvPr id="12309" name="Group 94">
              <a:extLst>
                <a:ext uri="{FF2B5EF4-FFF2-40B4-BE49-F238E27FC236}">
                  <a16:creationId xmlns:a16="http://schemas.microsoft.com/office/drawing/2014/main" xmlns="" id="{D82DE45D-DB8C-42BC-B4B0-C2A827BFCDF8}"/>
                </a:ext>
              </a:extLst>
            </p:cNvPr>
            <p:cNvGrpSpPr>
              <a:grpSpLocks/>
            </p:cNvGrpSpPr>
            <p:nvPr/>
          </p:nvGrpSpPr>
          <p:grpSpPr bwMode="auto">
            <a:xfrm>
              <a:off x="4926" y="48"/>
              <a:ext cx="759" cy="396"/>
              <a:chOff x="2016" y="1920"/>
              <a:chExt cx="1680" cy="1680"/>
            </a:xfrm>
          </p:grpSpPr>
          <p:sp>
            <p:nvSpPr>
              <p:cNvPr id="104543" name="Oval 95">
                <a:extLst>
                  <a:ext uri="{FF2B5EF4-FFF2-40B4-BE49-F238E27FC236}">
                    <a16:creationId xmlns:a16="http://schemas.microsoft.com/office/drawing/2014/main" xmlns="" id="{E46C8597-4202-497A-A50B-DEADC0BA9E25}"/>
                  </a:ext>
                </a:extLst>
              </p:cNvPr>
              <p:cNvSpPr>
                <a:spLocks noChangeArrowheads="1"/>
              </p:cNvSpPr>
              <p:nvPr/>
            </p:nvSpPr>
            <p:spPr bwMode="gray">
              <a:xfrm>
                <a:off x="2015" y="1920"/>
                <a:ext cx="1680" cy="1680"/>
              </a:xfrm>
              <a:prstGeom prst="ellipse">
                <a:avLst/>
              </a:prstGeom>
              <a:gradFill rotWithShape="1">
                <a:gsLst>
                  <a:gs pos="0">
                    <a:schemeClr val="accent2"/>
                  </a:gs>
                  <a:gs pos="100000">
                    <a:schemeClr val="accent2">
                      <a:gamma/>
                      <a:shade val="63529"/>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12311" name="Freeform 96">
                <a:extLst>
                  <a:ext uri="{FF2B5EF4-FFF2-40B4-BE49-F238E27FC236}">
                    <a16:creationId xmlns:a16="http://schemas.microsoft.com/office/drawing/2014/main" xmlns="" id="{3E36AFAB-B333-48A7-8748-F2DE68D9D9CB}"/>
                  </a:ext>
                </a:extLst>
              </p:cNvPr>
              <p:cNvSpPr>
                <a:spLocks/>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grpSp>
      </p:grpSp>
      <p:grpSp>
        <p:nvGrpSpPr>
          <p:cNvPr id="12300" name="Group 97">
            <a:extLst>
              <a:ext uri="{FF2B5EF4-FFF2-40B4-BE49-F238E27FC236}">
                <a16:creationId xmlns:a16="http://schemas.microsoft.com/office/drawing/2014/main" xmlns="" id="{46BEFF10-88B0-4DB1-901F-DAB43D43B6EB}"/>
              </a:ext>
            </a:extLst>
          </p:cNvPr>
          <p:cNvGrpSpPr>
            <a:grpSpLocks/>
          </p:cNvGrpSpPr>
          <p:nvPr/>
        </p:nvGrpSpPr>
        <p:grpSpPr bwMode="auto">
          <a:xfrm>
            <a:off x="8382000" y="471488"/>
            <a:ext cx="685800" cy="838200"/>
            <a:chOff x="4368" y="3600"/>
            <a:chExt cx="576" cy="624"/>
          </a:xfrm>
        </p:grpSpPr>
        <p:pic>
          <p:nvPicPr>
            <p:cNvPr id="12306" name="Picture 98" descr="226">
              <a:extLst>
                <a:ext uri="{FF2B5EF4-FFF2-40B4-BE49-F238E27FC236}">
                  <a16:creationId xmlns:a16="http://schemas.microsoft.com/office/drawing/2014/main" xmlns="" id="{26422233-AD06-4AB5-8F33-105FE5CA4F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8" y="3600"/>
              <a:ext cx="40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99" descr="211">
              <a:extLst>
                <a:ext uri="{FF2B5EF4-FFF2-40B4-BE49-F238E27FC236}">
                  <a16:creationId xmlns:a16="http://schemas.microsoft.com/office/drawing/2014/main" xmlns="" id="{14AF1FC3-C63F-4961-9774-3017B5239D8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4" y="3648"/>
              <a:ext cx="48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2301" name="Object 101">
            <a:extLst>
              <a:ext uri="{FF2B5EF4-FFF2-40B4-BE49-F238E27FC236}">
                <a16:creationId xmlns:a16="http://schemas.microsoft.com/office/drawing/2014/main" xmlns="" id="{04609EB7-504D-4AA4-A7FC-976B9C9D99FD}"/>
              </a:ext>
            </a:extLst>
          </p:cNvPr>
          <p:cNvGraphicFramePr>
            <a:graphicFrameLocks noChangeAspect="1"/>
          </p:cNvGraphicFramePr>
          <p:nvPr/>
        </p:nvGraphicFramePr>
        <p:xfrm>
          <a:off x="6604000" y="3867150"/>
          <a:ext cx="127000" cy="190500"/>
        </p:xfrm>
        <a:graphic>
          <a:graphicData uri="http://schemas.openxmlformats.org/presentationml/2006/ole">
            <mc:AlternateContent xmlns:mc="http://schemas.openxmlformats.org/markup-compatibility/2006">
              <mc:Choice xmlns:v="urn:schemas-microsoft-com:vml" Requires="v">
                <p:oleObj spid="_x0000_s7172" name="Equation" r:id="rId10" imgW="126890" imgH="190335" progId="Equation.DSMT4">
                  <p:embed/>
                </p:oleObj>
              </mc:Choice>
              <mc:Fallback>
                <p:oleObj name="Equation" r:id="rId10" imgW="126890" imgH="190335" progId="Equation.DSMT4">
                  <p:embed/>
                  <p:pic>
                    <p:nvPicPr>
                      <p:cNvPr id="12301" name="Object 101">
                        <a:extLst>
                          <a:ext uri="{FF2B5EF4-FFF2-40B4-BE49-F238E27FC236}">
                            <a16:creationId xmlns:a16="http://schemas.microsoft.com/office/drawing/2014/main" xmlns="" id="{04609EB7-504D-4AA4-A7FC-976B9C9D99F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4000" y="3867150"/>
                        <a:ext cx="1270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02" name="Text Box 102">
            <a:extLst>
              <a:ext uri="{FF2B5EF4-FFF2-40B4-BE49-F238E27FC236}">
                <a16:creationId xmlns:a16="http://schemas.microsoft.com/office/drawing/2014/main" xmlns="" id="{D23D97F9-EFC7-492E-8D08-354F05D036FE}"/>
              </a:ext>
            </a:extLst>
          </p:cNvPr>
          <p:cNvSpPr txBox="1">
            <a:spLocks noChangeArrowheads="1"/>
          </p:cNvSpPr>
          <p:nvPr/>
        </p:nvSpPr>
        <p:spPr bwMode="auto">
          <a:xfrm>
            <a:off x="2216150" y="288925"/>
            <a:ext cx="495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000" b="1" i="1">
                <a:latin typeface="Times New Roman" panose="02020603050405020304" pitchFamily="18" charset="0"/>
              </a:rPr>
              <a:t> Thứ năm ngày 27 tháng 9 năm 2021</a:t>
            </a:r>
          </a:p>
        </p:txBody>
      </p:sp>
      <p:sp>
        <p:nvSpPr>
          <p:cNvPr id="23577" name="Text Box 103">
            <a:extLst>
              <a:ext uri="{FF2B5EF4-FFF2-40B4-BE49-F238E27FC236}">
                <a16:creationId xmlns:a16="http://schemas.microsoft.com/office/drawing/2014/main" xmlns="" id="{D177018F-0B20-47C6-A583-CF80307858B2}"/>
              </a:ext>
            </a:extLst>
          </p:cNvPr>
          <p:cNvSpPr txBox="1">
            <a:spLocks noChangeArrowheads="1"/>
          </p:cNvSpPr>
          <p:nvPr/>
        </p:nvSpPr>
        <p:spPr bwMode="auto">
          <a:xfrm>
            <a:off x="3810000" y="1143000"/>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1800" b="1">
                <a:solidFill>
                  <a:srgbClr val="0000FF"/>
                </a:solidFill>
                <a:latin typeface="Times New Roman" panose="02020603050405020304" pitchFamily="18" charset="0"/>
              </a:rPr>
              <a:t> </a:t>
            </a:r>
            <a:r>
              <a:rPr lang="en-US" altLang="vi-VN" sz="2400" b="1" u="sng">
                <a:solidFill>
                  <a:srgbClr val="0000FF"/>
                </a:solidFill>
                <a:latin typeface="Times New Roman" panose="02020603050405020304" pitchFamily="18" charset="0"/>
              </a:rPr>
              <a:t>Mĩ thuật</a:t>
            </a:r>
          </a:p>
        </p:txBody>
      </p:sp>
      <p:sp>
        <p:nvSpPr>
          <p:cNvPr id="12304" name="Text Box 125">
            <a:extLst>
              <a:ext uri="{FF2B5EF4-FFF2-40B4-BE49-F238E27FC236}">
                <a16:creationId xmlns:a16="http://schemas.microsoft.com/office/drawing/2014/main" xmlns="" id="{043AF887-A659-4714-BB7A-61C6C08B314E}"/>
              </a:ext>
            </a:extLst>
          </p:cNvPr>
          <p:cNvSpPr txBox="1">
            <a:spLocks noChangeArrowheads="1"/>
          </p:cNvSpPr>
          <p:nvPr/>
        </p:nvSpPr>
        <p:spPr bwMode="auto">
          <a:xfrm>
            <a:off x="0" y="152400"/>
            <a:ext cx="171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000" b="1">
                <a:solidFill>
                  <a:srgbClr val="FFFF00"/>
                </a:solidFill>
                <a:latin typeface="Times New Roman" panose="02020603050405020304" pitchFamily="18" charset="0"/>
              </a:rPr>
              <a:t> Mĩ thuật 5</a:t>
            </a:r>
          </a:p>
        </p:txBody>
      </p:sp>
      <p:sp>
        <p:nvSpPr>
          <p:cNvPr id="2" name="TextBox 1">
            <a:extLst>
              <a:ext uri="{FF2B5EF4-FFF2-40B4-BE49-F238E27FC236}">
                <a16:creationId xmlns:a16="http://schemas.microsoft.com/office/drawing/2014/main" xmlns="" id="{BC53BD61-B0F4-4592-B2B0-4E1CEE6E3D92}"/>
              </a:ext>
            </a:extLst>
          </p:cNvPr>
          <p:cNvSpPr txBox="1">
            <a:spLocks noChangeArrowheads="1"/>
          </p:cNvSpPr>
          <p:nvPr/>
        </p:nvSpPr>
        <p:spPr bwMode="auto">
          <a:xfrm>
            <a:off x="1600200" y="1676400"/>
            <a:ext cx="6280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800" u="sng">
                <a:latin typeface="Times New Roman" panose="02020603050405020304" pitchFamily="18" charset="0"/>
                <a:cs typeface="Times New Roman" panose="02020603050405020304" pitchFamily="18" charset="0"/>
              </a:rPr>
              <a:t>Vẽ tranh:</a:t>
            </a:r>
            <a:r>
              <a:rPr lang="en-US" altLang="vi-VN" sz="2800">
                <a:latin typeface="Times New Roman" panose="02020603050405020304" pitchFamily="18" charset="0"/>
                <a:cs typeface="Times New Roman" panose="02020603050405020304" pitchFamily="18" charset="0"/>
              </a:rPr>
              <a:t> Vẽ chân dung tự họa (Tiết 2)</a:t>
            </a:r>
          </a:p>
          <a:p>
            <a:pPr algn="ctr">
              <a:spcBef>
                <a:spcPct val="0"/>
              </a:spcBef>
              <a:buFontTx/>
              <a:buNone/>
            </a:pPr>
            <a:r>
              <a:rPr lang="en-US" altLang="vi-VN" sz="2800">
                <a:latin typeface="Times New Roman" panose="02020603050405020304" pitchFamily="18" charset="0"/>
                <a:cs typeface="Times New Roman" panose="02020603050405020304" pitchFamily="18" charset="0"/>
              </a:rPr>
              <a:t>Thời lượng: 2 tiết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77"/>
                                        </p:tgtEl>
                                        <p:attrNameLst>
                                          <p:attrName>style.visibility</p:attrName>
                                        </p:attrNameLst>
                                      </p:cBhvr>
                                      <p:to>
                                        <p:strVal val="visible"/>
                                      </p:to>
                                    </p:set>
                                    <p:animEffect transition="in" filter="blinds(horizontal)">
                                      <p:cBhvr>
                                        <p:cTn id="7" dur="500"/>
                                        <p:tgtEl>
                                          <p:spTgt spid="235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7"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Box 78">
            <a:extLst>
              <a:ext uri="{FF2B5EF4-FFF2-40B4-BE49-F238E27FC236}">
                <a16:creationId xmlns:a16="http://schemas.microsoft.com/office/drawing/2014/main" xmlns="" id="{A464AC43-A978-47CD-ADEA-B6F76A15F3CB}"/>
              </a:ext>
            </a:extLst>
          </p:cNvPr>
          <p:cNvSpPr txBox="1">
            <a:spLocks noChangeArrowheads="1"/>
          </p:cNvSpPr>
          <p:nvPr/>
        </p:nvSpPr>
        <p:spPr bwMode="auto">
          <a:xfrm>
            <a:off x="838200" y="1676400"/>
            <a:ext cx="75406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4400" b="1">
                <a:solidFill>
                  <a:srgbClr val="006600"/>
                </a:solidFill>
                <a:latin typeface="VNI-Times" pitchFamily="2" charset="0"/>
              </a:rPr>
              <a:t> </a:t>
            </a:r>
            <a:endParaRPr lang="en-US" altLang="vi-VN" sz="1800" b="1"/>
          </a:p>
        </p:txBody>
      </p:sp>
      <p:sp>
        <p:nvSpPr>
          <p:cNvPr id="13315" name="Rectangle 79">
            <a:extLst>
              <a:ext uri="{FF2B5EF4-FFF2-40B4-BE49-F238E27FC236}">
                <a16:creationId xmlns:a16="http://schemas.microsoft.com/office/drawing/2014/main" xmlns="" id="{7F1D3201-B534-48F6-8660-E3880928ED0C}"/>
              </a:ext>
            </a:extLst>
          </p:cNvPr>
          <p:cNvSpPr>
            <a:spLocks noChangeArrowheads="1"/>
          </p:cNvSpPr>
          <p:nvPr/>
        </p:nvSpPr>
        <p:spPr bwMode="auto">
          <a:xfrm>
            <a:off x="0" y="0"/>
            <a:ext cx="9144000" cy="990600"/>
          </a:xfrm>
          <a:prstGeom prst="rect">
            <a:avLst/>
          </a:prstGeom>
          <a:gradFill rotWithShape="0">
            <a:gsLst>
              <a:gs pos="0">
                <a:srgbClr val="FFCC00"/>
              </a:gs>
              <a:gs pos="50000">
                <a:srgbClr val="FFFFFF"/>
              </a:gs>
              <a:gs pos="100000">
                <a:srgbClr val="FFCC00"/>
              </a:gs>
            </a:gsLst>
            <a:lin ang="5400000" scaled="1"/>
          </a:gradFill>
          <a:ln w="57150" cmpd="thinThick">
            <a:pattFill prst="pct90">
              <a:fgClr>
                <a:srgbClr val="0066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13316" name="Text Box 80">
            <a:extLst>
              <a:ext uri="{FF2B5EF4-FFF2-40B4-BE49-F238E27FC236}">
                <a16:creationId xmlns:a16="http://schemas.microsoft.com/office/drawing/2014/main" xmlns="" id="{E558FE0F-3D50-4E8C-9A5C-982D40D7DBAF}"/>
              </a:ext>
            </a:extLst>
          </p:cNvPr>
          <p:cNvSpPr txBox="1">
            <a:spLocks noChangeArrowheads="1"/>
          </p:cNvSpPr>
          <p:nvPr/>
        </p:nvSpPr>
        <p:spPr bwMode="auto">
          <a:xfrm>
            <a:off x="3505200" y="185738"/>
            <a:ext cx="449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1" i="1" u="sng">
                <a:solidFill>
                  <a:srgbClr val="000000"/>
                </a:solidFill>
              </a:rPr>
              <a:t>Thứ năm ngày 8 tháng 4 năm 2010.</a:t>
            </a:r>
          </a:p>
        </p:txBody>
      </p:sp>
      <p:pic>
        <p:nvPicPr>
          <p:cNvPr id="13317" name="Picture 81" descr="1228823feg8tq6pvi">
            <a:hlinkClick r:id="rId3"/>
            <a:extLst>
              <a:ext uri="{FF2B5EF4-FFF2-40B4-BE49-F238E27FC236}">
                <a16:creationId xmlns:a16="http://schemas.microsoft.com/office/drawing/2014/main" xmlns="" id="{DA573328-2700-486C-B97F-3BA3A744365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4124325"/>
            <a:ext cx="7620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82" descr="0830js5b15daddi012pz8">
            <a:extLst>
              <a:ext uri="{FF2B5EF4-FFF2-40B4-BE49-F238E27FC236}">
                <a16:creationId xmlns:a16="http://schemas.microsoft.com/office/drawing/2014/main" xmlns="" id="{7FE378A8-BE58-48FF-971E-AF4F5AA03B6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867150"/>
            <a:ext cx="7921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9" name="Group 83">
            <a:extLst>
              <a:ext uri="{FF2B5EF4-FFF2-40B4-BE49-F238E27FC236}">
                <a16:creationId xmlns:a16="http://schemas.microsoft.com/office/drawing/2014/main" xmlns="" id="{EBF8F71C-FC5D-4F00-A6F0-F4D9172C3505}"/>
              </a:ext>
            </a:extLst>
          </p:cNvPr>
          <p:cNvGrpSpPr>
            <a:grpSpLocks/>
          </p:cNvGrpSpPr>
          <p:nvPr/>
        </p:nvGrpSpPr>
        <p:grpSpPr bwMode="auto">
          <a:xfrm>
            <a:off x="123825" y="42863"/>
            <a:ext cx="914400" cy="817562"/>
            <a:chOff x="2256" y="3360"/>
            <a:chExt cx="768" cy="515"/>
          </a:xfrm>
        </p:grpSpPr>
        <p:pic>
          <p:nvPicPr>
            <p:cNvPr id="13339" name="Picture 84" descr="197">
              <a:extLst>
                <a:ext uri="{FF2B5EF4-FFF2-40B4-BE49-F238E27FC236}">
                  <a16:creationId xmlns:a16="http://schemas.microsoft.com/office/drawing/2014/main" xmlns="" id="{54C1269D-9E5E-497B-B7A4-6AFE9916FE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Picture 85" descr="196">
              <a:extLst>
                <a:ext uri="{FF2B5EF4-FFF2-40B4-BE49-F238E27FC236}">
                  <a16:creationId xmlns:a16="http://schemas.microsoft.com/office/drawing/2014/main" xmlns="" id="{B675727E-9192-4B8F-8FC0-F3B2260218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20" name="Rectangle 86">
            <a:extLst>
              <a:ext uri="{FF2B5EF4-FFF2-40B4-BE49-F238E27FC236}">
                <a16:creationId xmlns:a16="http://schemas.microsoft.com/office/drawing/2014/main" xmlns="" id="{2D222F6F-5BA3-4A14-87B9-A62DF85B1D6C}"/>
              </a:ext>
            </a:extLst>
          </p:cNvPr>
          <p:cNvSpPr>
            <a:spLocks noChangeArrowheads="1"/>
          </p:cNvSpPr>
          <p:nvPr/>
        </p:nvSpPr>
        <p:spPr bwMode="auto">
          <a:xfrm>
            <a:off x="0" y="0"/>
            <a:ext cx="9144000" cy="990600"/>
          </a:xfrm>
          <a:prstGeom prst="rect">
            <a:avLst/>
          </a:prstGeom>
          <a:gradFill rotWithShape="0">
            <a:gsLst>
              <a:gs pos="0">
                <a:srgbClr val="FFCC00"/>
              </a:gs>
              <a:gs pos="50000">
                <a:srgbClr val="FFFFFF"/>
              </a:gs>
              <a:gs pos="100000">
                <a:srgbClr val="FFCC00"/>
              </a:gs>
            </a:gsLst>
            <a:lin ang="5400000" scaled="1"/>
          </a:gradFill>
          <a:ln w="57150" cmpd="thinThick">
            <a:pattFill prst="pct90">
              <a:fgClr>
                <a:srgbClr val="0066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grpSp>
        <p:nvGrpSpPr>
          <p:cNvPr id="13321" name="Group 87">
            <a:extLst>
              <a:ext uri="{FF2B5EF4-FFF2-40B4-BE49-F238E27FC236}">
                <a16:creationId xmlns:a16="http://schemas.microsoft.com/office/drawing/2014/main" xmlns="" id="{B3526768-2CDC-4E88-919D-F39DD10A86F0}"/>
              </a:ext>
            </a:extLst>
          </p:cNvPr>
          <p:cNvGrpSpPr>
            <a:grpSpLocks/>
          </p:cNvGrpSpPr>
          <p:nvPr/>
        </p:nvGrpSpPr>
        <p:grpSpPr bwMode="auto">
          <a:xfrm>
            <a:off x="990600" y="42863"/>
            <a:ext cx="914400" cy="817562"/>
            <a:chOff x="2256" y="3360"/>
            <a:chExt cx="768" cy="515"/>
          </a:xfrm>
        </p:grpSpPr>
        <p:pic>
          <p:nvPicPr>
            <p:cNvPr id="13337" name="Picture 88" descr="197">
              <a:extLst>
                <a:ext uri="{FF2B5EF4-FFF2-40B4-BE49-F238E27FC236}">
                  <a16:creationId xmlns:a16="http://schemas.microsoft.com/office/drawing/2014/main" xmlns="" id="{80E3866D-29A6-4C64-9F59-056D27189D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89" descr="196">
              <a:extLst>
                <a:ext uri="{FF2B5EF4-FFF2-40B4-BE49-F238E27FC236}">
                  <a16:creationId xmlns:a16="http://schemas.microsoft.com/office/drawing/2014/main" xmlns="" id="{5967B548-ABCC-4EEB-B53B-4AF770A58E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22" name="Rectangle 90">
            <a:extLst>
              <a:ext uri="{FF2B5EF4-FFF2-40B4-BE49-F238E27FC236}">
                <a16:creationId xmlns:a16="http://schemas.microsoft.com/office/drawing/2014/main" xmlns="" id="{5C0CF995-3CAB-4A90-AB6D-C0909E004E93}"/>
              </a:ext>
            </a:extLst>
          </p:cNvPr>
          <p:cNvSpPr>
            <a:spLocks noChangeArrowheads="1"/>
          </p:cNvSpPr>
          <p:nvPr/>
        </p:nvSpPr>
        <p:spPr bwMode="auto">
          <a:xfrm>
            <a:off x="76200" y="1081088"/>
            <a:ext cx="8991600" cy="5715000"/>
          </a:xfrm>
          <a:prstGeom prst="rect">
            <a:avLst/>
          </a:prstGeom>
          <a:noFill/>
          <a:ln w="57150" cmpd="thinThick">
            <a:pattFill prst="pct90">
              <a:fgClr>
                <a:srgbClr val="0066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grpSp>
        <p:nvGrpSpPr>
          <p:cNvPr id="13323" name="Group 92">
            <a:extLst>
              <a:ext uri="{FF2B5EF4-FFF2-40B4-BE49-F238E27FC236}">
                <a16:creationId xmlns:a16="http://schemas.microsoft.com/office/drawing/2014/main" xmlns="" id="{7F0DD494-7DDC-4016-B1C9-ECE26AB0B4C9}"/>
              </a:ext>
            </a:extLst>
          </p:cNvPr>
          <p:cNvGrpSpPr>
            <a:grpSpLocks/>
          </p:cNvGrpSpPr>
          <p:nvPr/>
        </p:nvGrpSpPr>
        <p:grpSpPr bwMode="auto">
          <a:xfrm>
            <a:off x="61913" y="133350"/>
            <a:ext cx="1309687" cy="781050"/>
            <a:chOff x="4905" y="48"/>
            <a:chExt cx="807" cy="528"/>
          </a:xfrm>
        </p:grpSpPr>
        <p:sp>
          <p:nvSpPr>
            <p:cNvPr id="13333" name="Oval 93">
              <a:extLst>
                <a:ext uri="{FF2B5EF4-FFF2-40B4-BE49-F238E27FC236}">
                  <a16:creationId xmlns:a16="http://schemas.microsoft.com/office/drawing/2014/main" xmlns="" id="{9D896DBA-7567-4C50-86AB-74B3DB5E6753}"/>
                </a:ext>
              </a:extLst>
            </p:cNvPr>
            <p:cNvSpPr>
              <a:spLocks noChangeArrowheads="1"/>
            </p:cNvSpPr>
            <p:nvPr/>
          </p:nvSpPr>
          <p:spPr bwMode="gray">
            <a:xfrm>
              <a:off x="4905" y="462"/>
              <a:ext cx="807" cy="114"/>
            </a:xfrm>
            <a:prstGeom prst="ellipse">
              <a:avLst/>
            </a:prstGeom>
            <a:gradFill rotWithShape="1">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latin typeface=".VnArial Narrow" pitchFamily="34" charset="0"/>
                <a:cs typeface="Arial" panose="020B0604020202020204" pitchFamily="34" charset="0"/>
              </a:endParaRPr>
            </a:p>
          </p:txBody>
        </p:sp>
        <p:grpSp>
          <p:nvGrpSpPr>
            <p:cNvPr id="13334" name="Group 94">
              <a:extLst>
                <a:ext uri="{FF2B5EF4-FFF2-40B4-BE49-F238E27FC236}">
                  <a16:creationId xmlns:a16="http://schemas.microsoft.com/office/drawing/2014/main" xmlns="" id="{E6A19F2C-18F8-4838-9805-F91587A3D543}"/>
                </a:ext>
              </a:extLst>
            </p:cNvPr>
            <p:cNvGrpSpPr>
              <a:grpSpLocks/>
            </p:cNvGrpSpPr>
            <p:nvPr/>
          </p:nvGrpSpPr>
          <p:grpSpPr bwMode="auto">
            <a:xfrm>
              <a:off x="4926" y="48"/>
              <a:ext cx="759" cy="396"/>
              <a:chOff x="2016" y="1920"/>
              <a:chExt cx="1680" cy="1680"/>
            </a:xfrm>
          </p:grpSpPr>
          <p:sp>
            <p:nvSpPr>
              <p:cNvPr id="104543" name="Oval 95">
                <a:extLst>
                  <a:ext uri="{FF2B5EF4-FFF2-40B4-BE49-F238E27FC236}">
                    <a16:creationId xmlns:a16="http://schemas.microsoft.com/office/drawing/2014/main" xmlns="" id="{E241D841-68E6-42D5-A84B-A25D93B6C208}"/>
                  </a:ext>
                </a:extLst>
              </p:cNvPr>
              <p:cNvSpPr>
                <a:spLocks noChangeArrowheads="1"/>
              </p:cNvSpPr>
              <p:nvPr/>
            </p:nvSpPr>
            <p:spPr bwMode="gray">
              <a:xfrm>
                <a:off x="2015" y="1920"/>
                <a:ext cx="1680" cy="1680"/>
              </a:xfrm>
              <a:prstGeom prst="ellipse">
                <a:avLst/>
              </a:prstGeom>
              <a:gradFill rotWithShape="1">
                <a:gsLst>
                  <a:gs pos="0">
                    <a:schemeClr val="accent2"/>
                  </a:gs>
                  <a:gs pos="100000">
                    <a:schemeClr val="accent2">
                      <a:gamma/>
                      <a:shade val="63529"/>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13336" name="Freeform 96">
                <a:extLst>
                  <a:ext uri="{FF2B5EF4-FFF2-40B4-BE49-F238E27FC236}">
                    <a16:creationId xmlns:a16="http://schemas.microsoft.com/office/drawing/2014/main" xmlns="" id="{69E87667-670E-4B53-AE73-00EAA2DC4E2D}"/>
                  </a:ext>
                </a:extLst>
              </p:cNvPr>
              <p:cNvSpPr>
                <a:spLocks/>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grpSp>
      </p:grpSp>
      <p:grpSp>
        <p:nvGrpSpPr>
          <p:cNvPr id="13324" name="Group 97">
            <a:extLst>
              <a:ext uri="{FF2B5EF4-FFF2-40B4-BE49-F238E27FC236}">
                <a16:creationId xmlns:a16="http://schemas.microsoft.com/office/drawing/2014/main" xmlns="" id="{8AB61B59-9EF7-410D-B43E-449EDF0D1430}"/>
              </a:ext>
            </a:extLst>
          </p:cNvPr>
          <p:cNvGrpSpPr>
            <a:grpSpLocks/>
          </p:cNvGrpSpPr>
          <p:nvPr/>
        </p:nvGrpSpPr>
        <p:grpSpPr bwMode="auto">
          <a:xfrm>
            <a:off x="8382000" y="471488"/>
            <a:ext cx="685800" cy="838200"/>
            <a:chOff x="4368" y="3600"/>
            <a:chExt cx="576" cy="624"/>
          </a:xfrm>
        </p:grpSpPr>
        <p:pic>
          <p:nvPicPr>
            <p:cNvPr id="13331" name="Picture 98" descr="226">
              <a:extLst>
                <a:ext uri="{FF2B5EF4-FFF2-40B4-BE49-F238E27FC236}">
                  <a16:creationId xmlns:a16="http://schemas.microsoft.com/office/drawing/2014/main" xmlns="" id="{213E98FF-0081-4BAE-B635-5EAC946EA5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8" y="3600"/>
              <a:ext cx="40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99" descr="211">
              <a:extLst>
                <a:ext uri="{FF2B5EF4-FFF2-40B4-BE49-F238E27FC236}">
                  <a16:creationId xmlns:a16="http://schemas.microsoft.com/office/drawing/2014/main" xmlns="" id="{D6EDD81C-F683-4A26-9A53-CCD6D8BA38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4" y="3648"/>
              <a:ext cx="48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3325" name="Object 101">
            <a:extLst>
              <a:ext uri="{FF2B5EF4-FFF2-40B4-BE49-F238E27FC236}">
                <a16:creationId xmlns:a16="http://schemas.microsoft.com/office/drawing/2014/main" xmlns="" id="{1A7A6EF7-DB82-40F1-B0E7-AC82814D0F44}"/>
              </a:ext>
            </a:extLst>
          </p:cNvPr>
          <p:cNvGraphicFramePr>
            <a:graphicFrameLocks noChangeAspect="1"/>
          </p:cNvGraphicFramePr>
          <p:nvPr/>
        </p:nvGraphicFramePr>
        <p:xfrm>
          <a:off x="6604000" y="3867150"/>
          <a:ext cx="127000" cy="190500"/>
        </p:xfrm>
        <a:graphic>
          <a:graphicData uri="http://schemas.openxmlformats.org/presentationml/2006/ole">
            <mc:AlternateContent xmlns:mc="http://schemas.openxmlformats.org/markup-compatibility/2006">
              <mc:Choice xmlns:v="urn:schemas-microsoft-com:vml" Requires="v">
                <p:oleObj spid="_x0000_s8196" name="Equation" r:id="rId10" imgW="126890" imgH="190335" progId="Equation.DSMT4">
                  <p:embed/>
                </p:oleObj>
              </mc:Choice>
              <mc:Fallback>
                <p:oleObj name="Equation" r:id="rId10" imgW="126890" imgH="190335" progId="Equation.DSMT4">
                  <p:embed/>
                  <p:pic>
                    <p:nvPicPr>
                      <p:cNvPr id="13325" name="Object 101">
                        <a:extLst>
                          <a:ext uri="{FF2B5EF4-FFF2-40B4-BE49-F238E27FC236}">
                            <a16:creationId xmlns:a16="http://schemas.microsoft.com/office/drawing/2014/main" xmlns="" id="{1A7A6EF7-DB82-40F1-B0E7-AC82814D0F4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4000" y="3867150"/>
                        <a:ext cx="1270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6" name="Text Box 102">
            <a:extLst>
              <a:ext uri="{FF2B5EF4-FFF2-40B4-BE49-F238E27FC236}">
                <a16:creationId xmlns:a16="http://schemas.microsoft.com/office/drawing/2014/main" xmlns="" id="{84CD05BA-AB03-4DA0-BD1D-2EADE7A330E0}"/>
              </a:ext>
            </a:extLst>
          </p:cNvPr>
          <p:cNvSpPr txBox="1">
            <a:spLocks noChangeArrowheads="1"/>
          </p:cNvSpPr>
          <p:nvPr/>
        </p:nvSpPr>
        <p:spPr bwMode="auto">
          <a:xfrm>
            <a:off x="2216150" y="288925"/>
            <a:ext cx="495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000" b="1" i="1">
                <a:latin typeface="Times New Roman" panose="02020603050405020304" pitchFamily="18" charset="0"/>
              </a:rPr>
              <a:t> Thứ năm ngày 27 tháng 9 năm 2021</a:t>
            </a:r>
          </a:p>
        </p:txBody>
      </p:sp>
      <p:sp>
        <p:nvSpPr>
          <p:cNvPr id="26649" name="Text Box 103">
            <a:extLst>
              <a:ext uri="{FF2B5EF4-FFF2-40B4-BE49-F238E27FC236}">
                <a16:creationId xmlns:a16="http://schemas.microsoft.com/office/drawing/2014/main" xmlns="" id="{16AA4B44-BA60-4D44-8B65-DD5F38A0A296}"/>
              </a:ext>
            </a:extLst>
          </p:cNvPr>
          <p:cNvSpPr txBox="1">
            <a:spLocks noChangeArrowheads="1"/>
          </p:cNvSpPr>
          <p:nvPr/>
        </p:nvSpPr>
        <p:spPr bwMode="auto">
          <a:xfrm>
            <a:off x="3810000" y="1143000"/>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1800" b="1">
                <a:solidFill>
                  <a:srgbClr val="0000FF"/>
                </a:solidFill>
                <a:latin typeface="Times New Roman" panose="02020603050405020304" pitchFamily="18" charset="0"/>
              </a:rPr>
              <a:t> </a:t>
            </a:r>
            <a:r>
              <a:rPr lang="en-US" altLang="vi-VN" sz="2400" b="1" u="sng">
                <a:solidFill>
                  <a:srgbClr val="0000FF"/>
                </a:solidFill>
                <a:latin typeface="Times New Roman" panose="02020603050405020304" pitchFamily="18" charset="0"/>
              </a:rPr>
              <a:t>Mĩ thuật</a:t>
            </a:r>
          </a:p>
        </p:txBody>
      </p:sp>
      <p:sp>
        <p:nvSpPr>
          <p:cNvPr id="13328" name="Text Box 125">
            <a:extLst>
              <a:ext uri="{FF2B5EF4-FFF2-40B4-BE49-F238E27FC236}">
                <a16:creationId xmlns:a16="http://schemas.microsoft.com/office/drawing/2014/main" xmlns="" id="{D73E074B-2966-4306-B9B0-25C19065D57E}"/>
              </a:ext>
            </a:extLst>
          </p:cNvPr>
          <p:cNvSpPr txBox="1">
            <a:spLocks noChangeArrowheads="1"/>
          </p:cNvSpPr>
          <p:nvPr/>
        </p:nvSpPr>
        <p:spPr bwMode="auto">
          <a:xfrm>
            <a:off x="0" y="152400"/>
            <a:ext cx="171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000" b="1">
                <a:solidFill>
                  <a:srgbClr val="FFFF00"/>
                </a:solidFill>
                <a:latin typeface="Times New Roman" panose="02020603050405020304" pitchFamily="18" charset="0"/>
              </a:rPr>
              <a:t> Mĩ thuật 5</a:t>
            </a:r>
          </a:p>
        </p:txBody>
      </p:sp>
      <p:sp>
        <p:nvSpPr>
          <p:cNvPr id="2" name="TextBox 1">
            <a:extLst>
              <a:ext uri="{FF2B5EF4-FFF2-40B4-BE49-F238E27FC236}">
                <a16:creationId xmlns:a16="http://schemas.microsoft.com/office/drawing/2014/main" xmlns="" id="{F0DF8AE5-03D1-4441-8166-E0800A101B38}"/>
              </a:ext>
            </a:extLst>
          </p:cNvPr>
          <p:cNvSpPr txBox="1">
            <a:spLocks noChangeArrowheads="1"/>
          </p:cNvSpPr>
          <p:nvPr/>
        </p:nvSpPr>
        <p:spPr bwMode="auto">
          <a:xfrm>
            <a:off x="1600200" y="1676400"/>
            <a:ext cx="6280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800" u="sng">
                <a:latin typeface="Times New Roman" panose="02020603050405020304" pitchFamily="18" charset="0"/>
                <a:cs typeface="Times New Roman" panose="02020603050405020304" pitchFamily="18" charset="0"/>
              </a:rPr>
              <a:t>Vẽ tranh:</a:t>
            </a:r>
            <a:r>
              <a:rPr lang="en-US" altLang="vi-VN" sz="2800">
                <a:latin typeface="Times New Roman" panose="02020603050405020304" pitchFamily="18" charset="0"/>
                <a:cs typeface="Times New Roman" panose="02020603050405020304" pitchFamily="18" charset="0"/>
              </a:rPr>
              <a:t> Vẽ chân dung tự họa (Tiết 2)</a:t>
            </a:r>
          </a:p>
          <a:p>
            <a:pPr algn="ctr">
              <a:spcBef>
                <a:spcPct val="0"/>
              </a:spcBef>
              <a:buFontTx/>
              <a:buNone/>
            </a:pPr>
            <a:r>
              <a:rPr lang="en-US" altLang="vi-VN" sz="2800">
                <a:latin typeface="Times New Roman" panose="02020603050405020304" pitchFamily="18" charset="0"/>
                <a:cs typeface="Times New Roman" panose="02020603050405020304" pitchFamily="18" charset="0"/>
              </a:rPr>
              <a:t>Thời lượng: 2 tiết</a:t>
            </a:r>
          </a:p>
        </p:txBody>
      </p:sp>
      <p:sp>
        <p:nvSpPr>
          <p:cNvPr id="13330" name="Rectangle 28">
            <a:extLst>
              <a:ext uri="{FF2B5EF4-FFF2-40B4-BE49-F238E27FC236}">
                <a16:creationId xmlns:a16="http://schemas.microsoft.com/office/drawing/2014/main" xmlns="" id="{BDACF205-DD8B-4C0C-A798-887B44EBF4E4}"/>
              </a:ext>
            </a:extLst>
          </p:cNvPr>
          <p:cNvSpPr>
            <a:spLocks noChangeArrowheads="1"/>
          </p:cNvSpPr>
          <p:nvPr/>
        </p:nvSpPr>
        <p:spPr bwMode="auto">
          <a:xfrm>
            <a:off x="1447800" y="2833688"/>
            <a:ext cx="6248400"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vi-VN" b="1"/>
          </a:p>
          <a:p>
            <a:r>
              <a:rPr lang="en-US" altLang="vi-VN" b="1"/>
              <a:t>1.Tìm hiểu (tiết 1)</a:t>
            </a:r>
          </a:p>
          <a:p>
            <a:r>
              <a:rPr lang="en-US" altLang="vi-VN" b="1"/>
              <a:t>2. Cách thực hiện (tiết 1)</a:t>
            </a:r>
          </a:p>
          <a:p>
            <a:r>
              <a:rPr lang="en-US" altLang="vi-VN" b="1"/>
              <a:t>3. Thực hành (tiết 2)</a:t>
            </a:r>
          </a:p>
          <a:p>
            <a:r>
              <a:rPr lang="en-US" altLang="vi-VN" b="1"/>
              <a:t>4.Trưng bày, giới thiệu sản phẩm (tiết 2)</a:t>
            </a:r>
          </a:p>
          <a:p>
            <a:endParaRPr lang="en-US" altLang="vi-VN" b="1"/>
          </a:p>
          <a:p>
            <a:endParaRPr lang="en-US" altLang="vi-VN" b="1"/>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49"/>
                                        </p:tgtEl>
                                        <p:attrNameLst>
                                          <p:attrName>style.visibility</p:attrName>
                                        </p:attrNameLst>
                                      </p:cBhvr>
                                      <p:to>
                                        <p:strVal val="visible"/>
                                      </p:to>
                                    </p:set>
                                    <p:animEffect transition="in" filter="blinds(horizontal)">
                                      <p:cBhvr>
                                        <p:cTn id="7" dur="500"/>
                                        <p:tgtEl>
                                          <p:spTgt spid="266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9"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ext Box 78">
            <a:extLst>
              <a:ext uri="{FF2B5EF4-FFF2-40B4-BE49-F238E27FC236}">
                <a16:creationId xmlns:a16="http://schemas.microsoft.com/office/drawing/2014/main" xmlns="" id="{AA0ECB48-E829-4CB2-9BD8-FA65707A53DA}"/>
              </a:ext>
            </a:extLst>
          </p:cNvPr>
          <p:cNvSpPr txBox="1">
            <a:spLocks noChangeArrowheads="1"/>
          </p:cNvSpPr>
          <p:nvPr/>
        </p:nvSpPr>
        <p:spPr bwMode="auto">
          <a:xfrm>
            <a:off x="838200" y="1676400"/>
            <a:ext cx="75406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4400" b="1">
                <a:solidFill>
                  <a:srgbClr val="006600"/>
                </a:solidFill>
                <a:latin typeface="VNI-Times" pitchFamily="2" charset="0"/>
              </a:rPr>
              <a:t> </a:t>
            </a:r>
            <a:endParaRPr lang="en-US" altLang="vi-VN" sz="1800" b="1"/>
          </a:p>
        </p:txBody>
      </p:sp>
      <p:sp>
        <p:nvSpPr>
          <p:cNvPr id="14339" name="Rectangle 79">
            <a:extLst>
              <a:ext uri="{FF2B5EF4-FFF2-40B4-BE49-F238E27FC236}">
                <a16:creationId xmlns:a16="http://schemas.microsoft.com/office/drawing/2014/main" xmlns="" id="{1B46D430-55A6-4FB1-8690-5E5FA6BBD8DE}"/>
              </a:ext>
            </a:extLst>
          </p:cNvPr>
          <p:cNvSpPr>
            <a:spLocks noChangeArrowheads="1"/>
          </p:cNvSpPr>
          <p:nvPr/>
        </p:nvSpPr>
        <p:spPr bwMode="auto">
          <a:xfrm>
            <a:off x="0" y="0"/>
            <a:ext cx="9144000" cy="990600"/>
          </a:xfrm>
          <a:prstGeom prst="rect">
            <a:avLst/>
          </a:prstGeom>
          <a:gradFill rotWithShape="0">
            <a:gsLst>
              <a:gs pos="0">
                <a:srgbClr val="FFCC00"/>
              </a:gs>
              <a:gs pos="50000">
                <a:srgbClr val="FFFFFF"/>
              </a:gs>
              <a:gs pos="100000">
                <a:srgbClr val="FFCC00"/>
              </a:gs>
            </a:gsLst>
            <a:lin ang="5400000" scaled="1"/>
          </a:gradFill>
          <a:ln w="57150" cmpd="thinThick">
            <a:pattFill prst="pct90">
              <a:fgClr>
                <a:srgbClr val="0066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14340" name="Text Box 80">
            <a:extLst>
              <a:ext uri="{FF2B5EF4-FFF2-40B4-BE49-F238E27FC236}">
                <a16:creationId xmlns:a16="http://schemas.microsoft.com/office/drawing/2014/main" xmlns="" id="{16D67D4D-E41C-4F93-B237-CE03BC1CA1F3}"/>
              </a:ext>
            </a:extLst>
          </p:cNvPr>
          <p:cNvSpPr txBox="1">
            <a:spLocks noChangeArrowheads="1"/>
          </p:cNvSpPr>
          <p:nvPr/>
        </p:nvSpPr>
        <p:spPr bwMode="auto">
          <a:xfrm>
            <a:off x="3505200" y="185738"/>
            <a:ext cx="449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1" i="1" u="sng">
                <a:solidFill>
                  <a:srgbClr val="000000"/>
                </a:solidFill>
              </a:rPr>
              <a:t>Thứ năm ngày 8 tháng 4 năm 2010.</a:t>
            </a:r>
          </a:p>
        </p:txBody>
      </p:sp>
      <p:pic>
        <p:nvPicPr>
          <p:cNvPr id="14341" name="Picture 81" descr="1228823feg8tq6pvi">
            <a:hlinkClick r:id="rId3"/>
            <a:extLst>
              <a:ext uri="{FF2B5EF4-FFF2-40B4-BE49-F238E27FC236}">
                <a16:creationId xmlns:a16="http://schemas.microsoft.com/office/drawing/2014/main" xmlns="" id="{4C8D56E3-1D37-46CB-8EFC-DC3FB12427A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4124325"/>
            <a:ext cx="7620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2" descr="0830js5b15daddi012pz8">
            <a:extLst>
              <a:ext uri="{FF2B5EF4-FFF2-40B4-BE49-F238E27FC236}">
                <a16:creationId xmlns:a16="http://schemas.microsoft.com/office/drawing/2014/main" xmlns="" id="{DB72E226-3D57-4DD5-9713-CB0CCC1A62A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867150"/>
            <a:ext cx="7921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3" name="Group 83">
            <a:extLst>
              <a:ext uri="{FF2B5EF4-FFF2-40B4-BE49-F238E27FC236}">
                <a16:creationId xmlns:a16="http://schemas.microsoft.com/office/drawing/2014/main" xmlns="" id="{80D6086D-9FC8-4028-B6F7-D85B34313451}"/>
              </a:ext>
            </a:extLst>
          </p:cNvPr>
          <p:cNvGrpSpPr>
            <a:grpSpLocks/>
          </p:cNvGrpSpPr>
          <p:nvPr/>
        </p:nvGrpSpPr>
        <p:grpSpPr bwMode="auto">
          <a:xfrm>
            <a:off x="123825" y="42863"/>
            <a:ext cx="914400" cy="817562"/>
            <a:chOff x="2256" y="3360"/>
            <a:chExt cx="768" cy="515"/>
          </a:xfrm>
        </p:grpSpPr>
        <p:pic>
          <p:nvPicPr>
            <p:cNvPr id="14363" name="Picture 84" descr="197">
              <a:extLst>
                <a:ext uri="{FF2B5EF4-FFF2-40B4-BE49-F238E27FC236}">
                  <a16:creationId xmlns:a16="http://schemas.microsoft.com/office/drawing/2014/main" xmlns="" id="{C1C7188B-226D-402D-B868-7B9E3044C7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4" name="Picture 85" descr="196">
              <a:extLst>
                <a:ext uri="{FF2B5EF4-FFF2-40B4-BE49-F238E27FC236}">
                  <a16:creationId xmlns:a16="http://schemas.microsoft.com/office/drawing/2014/main" xmlns="" id="{71089508-455B-486D-9B39-6D29F943F2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4" name="Rectangle 86">
            <a:extLst>
              <a:ext uri="{FF2B5EF4-FFF2-40B4-BE49-F238E27FC236}">
                <a16:creationId xmlns:a16="http://schemas.microsoft.com/office/drawing/2014/main" xmlns="" id="{FCF23319-234B-43B3-8E27-8B3AF8634EE6}"/>
              </a:ext>
            </a:extLst>
          </p:cNvPr>
          <p:cNvSpPr>
            <a:spLocks noChangeArrowheads="1"/>
          </p:cNvSpPr>
          <p:nvPr/>
        </p:nvSpPr>
        <p:spPr bwMode="auto">
          <a:xfrm>
            <a:off x="0" y="0"/>
            <a:ext cx="9144000" cy="990600"/>
          </a:xfrm>
          <a:prstGeom prst="rect">
            <a:avLst/>
          </a:prstGeom>
          <a:gradFill rotWithShape="0">
            <a:gsLst>
              <a:gs pos="0">
                <a:srgbClr val="FFCC00"/>
              </a:gs>
              <a:gs pos="50000">
                <a:srgbClr val="FFFFFF"/>
              </a:gs>
              <a:gs pos="100000">
                <a:srgbClr val="FFCC00"/>
              </a:gs>
            </a:gsLst>
            <a:lin ang="5400000" scaled="1"/>
          </a:gradFill>
          <a:ln w="57150" cmpd="thinThick">
            <a:pattFill prst="pct90">
              <a:fgClr>
                <a:srgbClr val="0066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grpSp>
        <p:nvGrpSpPr>
          <p:cNvPr id="14345" name="Group 87">
            <a:extLst>
              <a:ext uri="{FF2B5EF4-FFF2-40B4-BE49-F238E27FC236}">
                <a16:creationId xmlns:a16="http://schemas.microsoft.com/office/drawing/2014/main" xmlns="" id="{D8A084B5-D9E0-4C69-8880-0F1D10E40470}"/>
              </a:ext>
            </a:extLst>
          </p:cNvPr>
          <p:cNvGrpSpPr>
            <a:grpSpLocks/>
          </p:cNvGrpSpPr>
          <p:nvPr/>
        </p:nvGrpSpPr>
        <p:grpSpPr bwMode="auto">
          <a:xfrm>
            <a:off x="990600" y="42863"/>
            <a:ext cx="914400" cy="817562"/>
            <a:chOff x="2256" y="3360"/>
            <a:chExt cx="768" cy="515"/>
          </a:xfrm>
        </p:grpSpPr>
        <p:pic>
          <p:nvPicPr>
            <p:cNvPr id="14361" name="Picture 88" descr="197">
              <a:extLst>
                <a:ext uri="{FF2B5EF4-FFF2-40B4-BE49-F238E27FC236}">
                  <a16:creationId xmlns:a16="http://schemas.microsoft.com/office/drawing/2014/main" xmlns="" id="{62FE77AE-DB05-49BD-87B7-8D62A34B4D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2" name="Picture 89" descr="196">
              <a:extLst>
                <a:ext uri="{FF2B5EF4-FFF2-40B4-BE49-F238E27FC236}">
                  <a16:creationId xmlns:a16="http://schemas.microsoft.com/office/drawing/2014/main" xmlns="" id="{FBDF0D46-E195-462A-A844-2074C66BCF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6" name="Rectangle 90">
            <a:extLst>
              <a:ext uri="{FF2B5EF4-FFF2-40B4-BE49-F238E27FC236}">
                <a16:creationId xmlns:a16="http://schemas.microsoft.com/office/drawing/2014/main" xmlns="" id="{67C2BC59-2AC5-4549-A34D-3ADCE58205EE}"/>
              </a:ext>
            </a:extLst>
          </p:cNvPr>
          <p:cNvSpPr>
            <a:spLocks noChangeArrowheads="1"/>
          </p:cNvSpPr>
          <p:nvPr/>
        </p:nvSpPr>
        <p:spPr bwMode="auto">
          <a:xfrm>
            <a:off x="76200" y="1081088"/>
            <a:ext cx="8991600" cy="5715000"/>
          </a:xfrm>
          <a:prstGeom prst="rect">
            <a:avLst/>
          </a:prstGeom>
          <a:noFill/>
          <a:ln w="57150" cmpd="thinThick">
            <a:pattFill prst="pct90">
              <a:fgClr>
                <a:srgbClr val="0066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grpSp>
        <p:nvGrpSpPr>
          <p:cNvPr id="14347" name="Group 92">
            <a:extLst>
              <a:ext uri="{FF2B5EF4-FFF2-40B4-BE49-F238E27FC236}">
                <a16:creationId xmlns:a16="http://schemas.microsoft.com/office/drawing/2014/main" xmlns="" id="{BEE30FA5-FF1E-47DF-A02B-B471EFFCCC72}"/>
              </a:ext>
            </a:extLst>
          </p:cNvPr>
          <p:cNvGrpSpPr>
            <a:grpSpLocks/>
          </p:cNvGrpSpPr>
          <p:nvPr/>
        </p:nvGrpSpPr>
        <p:grpSpPr bwMode="auto">
          <a:xfrm>
            <a:off x="61913" y="133350"/>
            <a:ext cx="1309687" cy="781050"/>
            <a:chOff x="4905" y="48"/>
            <a:chExt cx="807" cy="528"/>
          </a:xfrm>
        </p:grpSpPr>
        <p:sp>
          <p:nvSpPr>
            <p:cNvPr id="14357" name="Oval 93">
              <a:extLst>
                <a:ext uri="{FF2B5EF4-FFF2-40B4-BE49-F238E27FC236}">
                  <a16:creationId xmlns:a16="http://schemas.microsoft.com/office/drawing/2014/main" xmlns="" id="{53D40B3A-8132-403F-9394-879C47736E8C}"/>
                </a:ext>
              </a:extLst>
            </p:cNvPr>
            <p:cNvSpPr>
              <a:spLocks noChangeArrowheads="1"/>
            </p:cNvSpPr>
            <p:nvPr/>
          </p:nvSpPr>
          <p:spPr bwMode="gray">
            <a:xfrm>
              <a:off x="4905" y="462"/>
              <a:ext cx="807" cy="114"/>
            </a:xfrm>
            <a:prstGeom prst="ellipse">
              <a:avLst/>
            </a:prstGeom>
            <a:gradFill rotWithShape="1">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latin typeface=".VnArial Narrow" pitchFamily="34" charset="0"/>
                <a:cs typeface="Arial" panose="020B0604020202020204" pitchFamily="34" charset="0"/>
              </a:endParaRPr>
            </a:p>
          </p:txBody>
        </p:sp>
        <p:grpSp>
          <p:nvGrpSpPr>
            <p:cNvPr id="14358" name="Group 94">
              <a:extLst>
                <a:ext uri="{FF2B5EF4-FFF2-40B4-BE49-F238E27FC236}">
                  <a16:creationId xmlns:a16="http://schemas.microsoft.com/office/drawing/2014/main" xmlns="" id="{95FC3666-56B1-4AF9-B814-5E38B295B51A}"/>
                </a:ext>
              </a:extLst>
            </p:cNvPr>
            <p:cNvGrpSpPr>
              <a:grpSpLocks/>
            </p:cNvGrpSpPr>
            <p:nvPr/>
          </p:nvGrpSpPr>
          <p:grpSpPr bwMode="auto">
            <a:xfrm>
              <a:off x="4926" y="48"/>
              <a:ext cx="759" cy="396"/>
              <a:chOff x="2016" y="1920"/>
              <a:chExt cx="1680" cy="1680"/>
            </a:xfrm>
          </p:grpSpPr>
          <p:sp>
            <p:nvSpPr>
              <p:cNvPr id="104543" name="Oval 95">
                <a:extLst>
                  <a:ext uri="{FF2B5EF4-FFF2-40B4-BE49-F238E27FC236}">
                    <a16:creationId xmlns:a16="http://schemas.microsoft.com/office/drawing/2014/main" xmlns="" id="{167B148B-2108-4BE4-8BD6-458200B65BF3}"/>
                  </a:ext>
                </a:extLst>
              </p:cNvPr>
              <p:cNvSpPr>
                <a:spLocks noChangeArrowheads="1"/>
              </p:cNvSpPr>
              <p:nvPr/>
            </p:nvSpPr>
            <p:spPr bwMode="gray">
              <a:xfrm>
                <a:off x="2015" y="1920"/>
                <a:ext cx="1680" cy="1680"/>
              </a:xfrm>
              <a:prstGeom prst="ellipse">
                <a:avLst/>
              </a:prstGeom>
              <a:gradFill rotWithShape="1">
                <a:gsLst>
                  <a:gs pos="0">
                    <a:schemeClr val="accent2"/>
                  </a:gs>
                  <a:gs pos="100000">
                    <a:schemeClr val="accent2">
                      <a:gamma/>
                      <a:shade val="63529"/>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14360" name="Freeform 96">
                <a:extLst>
                  <a:ext uri="{FF2B5EF4-FFF2-40B4-BE49-F238E27FC236}">
                    <a16:creationId xmlns:a16="http://schemas.microsoft.com/office/drawing/2014/main" xmlns="" id="{FAC6F3E4-98DD-47E4-A5C1-80DDE5B44DDC}"/>
                  </a:ext>
                </a:extLst>
              </p:cNvPr>
              <p:cNvSpPr>
                <a:spLocks/>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grpSp>
      </p:grpSp>
      <p:grpSp>
        <p:nvGrpSpPr>
          <p:cNvPr id="14348" name="Group 97">
            <a:extLst>
              <a:ext uri="{FF2B5EF4-FFF2-40B4-BE49-F238E27FC236}">
                <a16:creationId xmlns:a16="http://schemas.microsoft.com/office/drawing/2014/main" xmlns="" id="{5D78320E-A5F7-47B0-ABDD-860350AF0C6E}"/>
              </a:ext>
            </a:extLst>
          </p:cNvPr>
          <p:cNvGrpSpPr>
            <a:grpSpLocks/>
          </p:cNvGrpSpPr>
          <p:nvPr/>
        </p:nvGrpSpPr>
        <p:grpSpPr bwMode="auto">
          <a:xfrm>
            <a:off x="8382000" y="471488"/>
            <a:ext cx="685800" cy="838200"/>
            <a:chOff x="4368" y="3600"/>
            <a:chExt cx="576" cy="624"/>
          </a:xfrm>
        </p:grpSpPr>
        <p:pic>
          <p:nvPicPr>
            <p:cNvPr id="14355" name="Picture 98" descr="226">
              <a:extLst>
                <a:ext uri="{FF2B5EF4-FFF2-40B4-BE49-F238E27FC236}">
                  <a16:creationId xmlns:a16="http://schemas.microsoft.com/office/drawing/2014/main" xmlns="" id="{90C94B2E-F823-4B50-AC5C-3EDB59F624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8" y="3600"/>
              <a:ext cx="40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Picture 99" descr="211">
              <a:extLst>
                <a:ext uri="{FF2B5EF4-FFF2-40B4-BE49-F238E27FC236}">
                  <a16:creationId xmlns:a16="http://schemas.microsoft.com/office/drawing/2014/main" xmlns="" id="{76DECBEF-EA63-43D3-8D4E-1AB4F43867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4" y="3648"/>
              <a:ext cx="48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4349" name="Object 101">
            <a:extLst>
              <a:ext uri="{FF2B5EF4-FFF2-40B4-BE49-F238E27FC236}">
                <a16:creationId xmlns:a16="http://schemas.microsoft.com/office/drawing/2014/main" xmlns="" id="{03C2B161-083C-4613-A155-975CF13CC06D}"/>
              </a:ext>
            </a:extLst>
          </p:cNvPr>
          <p:cNvGraphicFramePr>
            <a:graphicFrameLocks noChangeAspect="1"/>
          </p:cNvGraphicFramePr>
          <p:nvPr/>
        </p:nvGraphicFramePr>
        <p:xfrm>
          <a:off x="6604000" y="3867150"/>
          <a:ext cx="127000" cy="190500"/>
        </p:xfrm>
        <a:graphic>
          <a:graphicData uri="http://schemas.openxmlformats.org/presentationml/2006/ole">
            <mc:AlternateContent xmlns:mc="http://schemas.openxmlformats.org/markup-compatibility/2006">
              <mc:Choice xmlns:v="urn:schemas-microsoft-com:vml" Requires="v">
                <p:oleObj spid="_x0000_s9220" name="Equation" r:id="rId10" imgW="126890" imgH="190335" progId="Equation.DSMT4">
                  <p:embed/>
                </p:oleObj>
              </mc:Choice>
              <mc:Fallback>
                <p:oleObj name="Equation" r:id="rId10" imgW="126890" imgH="190335" progId="Equation.DSMT4">
                  <p:embed/>
                  <p:pic>
                    <p:nvPicPr>
                      <p:cNvPr id="14349" name="Object 101">
                        <a:extLst>
                          <a:ext uri="{FF2B5EF4-FFF2-40B4-BE49-F238E27FC236}">
                            <a16:creationId xmlns:a16="http://schemas.microsoft.com/office/drawing/2014/main" xmlns="" id="{03C2B161-083C-4613-A155-975CF13CC06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4000" y="3867150"/>
                        <a:ext cx="1270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50" name="Text Box 102">
            <a:extLst>
              <a:ext uri="{FF2B5EF4-FFF2-40B4-BE49-F238E27FC236}">
                <a16:creationId xmlns:a16="http://schemas.microsoft.com/office/drawing/2014/main" xmlns="" id="{13CEA80E-C2E1-4708-BE49-F79A7A6C663C}"/>
              </a:ext>
            </a:extLst>
          </p:cNvPr>
          <p:cNvSpPr txBox="1">
            <a:spLocks noChangeArrowheads="1"/>
          </p:cNvSpPr>
          <p:nvPr/>
        </p:nvSpPr>
        <p:spPr bwMode="auto">
          <a:xfrm>
            <a:off x="2216150" y="288925"/>
            <a:ext cx="495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000" b="1" i="1">
                <a:latin typeface="Times New Roman" panose="02020603050405020304" pitchFamily="18" charset="0"/>
              </a:rPr>
              <a:t> Thứ năm ngày 27 tháng 9 năm 2021</a:t>
            </a:r>
          </a:p>
        </p:txBody>
      </p:sp>
      <p:sp>
        <p:nvSpPr>
          <p:cNvPr id="27673" name="Text Box 103">
            <a:extLst>
              <a:ext uri="{FF2B5EF4-FFF2-40B4-BE49-F238E27FC236}">
                <a16:creationId xmlns:a16="http://schemas.microsoft.com/office/drawing/2014/main" xmlns="" id="{9BCF1CB8-85BA-47C8-B846-8649C59E2B9B}"/>
              </a:ext>
            </a:extLst>
          </p:cNvPr>
          <p:cNvSpPr txBox="1">
            <a:spLocks noChangeArrowheads="1"/>
          </p:cNvSpPr>
          <p:nvPr/>
        </p:nvSpPr>
        <p:spPr bwMode="auto">
          <a:xfrm>
            <a:off x="3810000" y="1143000"/>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1800" b="1">
                <a:solidFill>
                  <a:srgbClr val="0000FF"/>
                </a:solidFill>
                <a:latin typeface="Times New Roman" panose="02020603050405020304" pitchFamily="18" charset="0"/>
              </a:rPr>
              <a:t> </a:t>
            </a:r>
            <a:r>
              <a:rPr lang="en-US" altLang="vi-VN" sz="2400" b="1" u="sng">
                <a:solidFill>
                  <a:srgbClr val="0000FF"/>
                </a:solidFill>
                <a:latin typeface="Times New Roman" panose="02020603050405020304" pitchFamily="18" charset="0"/>
              </a:rPr>
              <a:t>Mĩ thuật</a:t>
            </a:r>
          </a:p>
        </p:txBody>
      </p:sp>
      <p:sp>
        <p:nvSpPr>
          <p:cNvPr id="14352" name="Text Box 125">
            <a:extLst>
              <a:ext uri="{FF2B5EF4-FFF2-40B4-BE49-F238E27FC236}">
                <a16:creationId xmlns:a16="http://schemas.microsoft.com/office/drawing/2014/main" xmlns="" id="{AB882691-0AFF-4E2F-B062-8A9B6D9B694E}"/>
              </a:ext>
            </a:extLst>
          </p:cNvPr>
          <p:cNvSpPr txBox="1">
            <a:spLocks noChangeArrowheads="1"/>
          </p:cNvSpPr>
          <p:nvPr/>
        </p:nvSpPr>
        <p:spPr bwMode="auto">
          <a:xfrm>
            <a:off x="0" y="152400"/>
            <a:ext cx="171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000" b="1">
                <a:solidFill>
                  <a:srgbClr val="FFFF00"/>
                </a:solidFill>
                <a:latin typeface="Times New Roman" panose="02020603050405020304" pitchFamily="18" charset="0"/>
              </a:rPr>
              <a:t> Mĩ thuật 5</a:t>
            </a:r>
          </a:p>
        </p:txBody>
      </p:sp>
      <p:sp>
        <p:nvSpPr>
          <p:cNvPr id="2" name="TextBox 1">
            <a:extLst>
              <a:ext uri="{FF2B5EF4-FFF2-40B4-BE49-F238E27FC236}">
                <a16:creationId xmlns:a16="http://schemas.microsoft.com/office/drawing/2014/main" xmlns="" id="{346D0A87-6771-4E5F-86F9-38162402B908}"/>
              </a:ext>
            </a:extLst>
          </p:cNvPr>
          <p:cNvSpPr txBox="1">
            <a:spLocks noChangeArrowheads="1"/>
          </p:cNvSpPr>
          <p:nvPr/>
        </p:nvSpPr>
        <p:spPr bwMode="auto">
          <a:xfrm>
            <a:off x="1600200" y="1676400"/>
            <a:ext cx="6280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800" u="sng">
                <a:latin typeface="Times New Roman" panose="02020603050405020304" pitchFamily="18" charset="0"/>
                <a:cs typeface="Times New Roman" panose="02020603050405020304" pitchFamily="18" charset="0"/>
              </a:rPr>
              <a:t>Vẽ tranh:</a:t>
            </a:r>
            <a:r>
              <a:rPr lang="en-US" altLang="vi-VN" sz="2800">
                <a:latin typeface="Times New Roman" panose="02020603050405020304" pitchFamily="18" charset="0"/>
                <a:cs typeface="Times New Roman" panose="02020603050405020304" pitchFamily="18" charset="0"/>
              </a:rPr>
              <a:t> Vẽ chân dung tự họa (Tiết 2)</a:t>
            </a:r>
          </a:p>
          <a:p>
            <a:pPr algn="ctr">
              <a:spcBef>
                <a:spcPct val="0"/>
              </a:spcBef>
              <a:buFontTx/>
              <a:buNone/>
            </a:pPr>
            <a:r>
              <a:rPr lang="en-US" altLang="vi-VN" sz="2800">
                <a:latin typeface="Times New Roman" panose="02020603050405020304" pitchFamily="18" charset="0"/>
                <a:cs typeface="Times New Roman" panose="02020603050405020304" pitchFamily="18" charset="0"/>
              </a:rPr>
              <a:t>Thời lượng: 2 tiết</a:t>
            </a:r>
          </a:p>
        </p:txBody>
      </p:sp>
      <p:sp>
        <p:nvSpPr>
          <p:cNvPr id="14354" name="Rectangle 28">
            <a:extLst>
              <a:ext uri="{FF2B5EF4-FFF2-40B4-BE49-F238E27FC236}">
                <a16:creationId xmlns:a16="http://schemas.microsoft.com/office/drawing/2014/main" xmlns="" id="{C15A9CC7-85E9-4090-8D8B-3B0FF8E6D659}"/>
              </a:ext>
            </a:extLst>
          </p:cNvPr>
          <p:cNvSpPr>
            <a:spLocks noChangeArrowheads="1"/>
          </p:cNvSpPr>
          <p:nvPr/>
        </p:nvSpPr>
        <p:spPr bwMode="auto">
          <a:xfrm>
            <a:off x="1447800" y="2833688"/>
            <a:ext cx="62484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vi-VN" b="1"/>
          </a:p>
          <a:p>
            <a:r>
              <a:rPr lang="en-US" altLang="vi-VN" b="1"/>
              <a:t>- Em hãy nêu lại các bước vẽ tranh chân dung tự họa?</a:t>
            </a:r>
          </a:p>
          <a:p>
            <a:endParaRPr lang="en-US" altLang="vi-VN" b="1"/>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73"/>
                                        </p:tgtEl>
                                        <p:attrNameLst>
                                          <p:attrName>style.visibility</p:attrName>
                                        </p:attrNameLst>
                                      </p:cBhvr>
                                      <p:to>
                                        <p:strVal val="visible"/>
                                      </p:to>
                                    </p:set>
                                    <p:animEffect transition="in" filter="blinds(horizontal)">
                                      <p:cBhvr>
                                        <p:cTn id="7" dur="500"/>
                                        <p:tgtEl>
                                          <p:spTgt spid="276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3"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ext Box 78">
            <a:extLst>
              <a:ext uri="{FF2B5EF4-FFF2-40B4-BE49-F238E27FC236}">
                <a16:creationId xmlns:a16="http://schemas.microsoft.com/office/drawing/2014/main" xmlns="" id="{88D8C050-5B28-4C9C-A1BA-26F969F91FBC}"/>
              </a:ext>
            </a:extLst>
          </p:cNvPr>
          <p:cNvSpPr txBox="1">
            <a:spLocks noChangeArrowheads="1"/>
          </p:cNvSpPr>
          <p:nvPr/>
        </p:nvSpPr>
        <p:spPr bwMode="auto">
          <a:xfrm>
            <a:off x="838200" y="1676400"/>
            <a:ext cx="75406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4400" b="1">
                <a:solidFill>
                  <a:srgbClr val="006600"/>
                </a:solidFill>
                <a:latin typeface="VNI-Times" pitchFamily="2" charset="0"/>
              </a:rPr>
              <a:t> </a:t>
            </a:r>
            <a:endParaRPr lang="en-US" altLang="vi-VN" sz="1800" b="1"/>
          </a:p>
        </p:txBody>
      </p:sp>
      <p:sp>
        <p:nvSpPr>
          <p:cNvPr id="15363" name="Rectangle 79">
            <a:extLst>
              <a:ext uri="{FF2B5EF4-FFF2-40B4-BE49-F238E27FC236}">
                <a16:creationId xmlns:a16="http://schemas.microsoft.com/office/drawing/2014/main" xmlns="" id="{5671AB8C-E828-42F6-BA39-9DE15ABC5CBA}"/>
              </a:ext>
            </a:extLst>
          </p:cNvPr>
          <p:cNvSpPr>
            <a:spLocks noChangeArrowheads="1"/>
          </p:cNvSpPr>
          <p:nvPr/>
        </p:nvSpPr>
        <p:spPr bwMode="auto">
          <a:xfrm>
            <a:off x="0" y="0"/>
            <a:ext cx="9144000" cy="990600"/>
          </a:xfrm>
          <a:prstGeom prst="rect">
            <a:avLst/>
          </a:prstGeom>
          <a:gradFill rotWithShape="0">
            <a:gsLst>
              <a:gs pos="0">
                <a:srgbClr val="FFCC00"/>
              </a:gs>
              <a:gs pos="50000">
                <a:srgbClr val="FFFFFF"/>
              </a:gs>
              <a:gs pos="100000">
                <a:srgbClr val="FFCC00"/>
              </a:gs>
            </a:gsLst>
            <a:lin ang="5400000" scaled="1"/>
          </a:gradFill>
          <a:ln w="57150" cmpd="thinThick">
            <a:pattFill prst="pct90">
              <a:fgClr>
                <a:srgbClr val="0066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15364" name="Text Box 80">
            <a:extLst>
              <a:ext uri="{FF2B5EF4-FFF2-40B4-BE49-F238E27FC236}">
                <a16:creationId xmlns:a16="http://schemas.microsoft.com/office/drawing/2014/main" xmlns="" id="{0804DE8C-F76D-4805-A050-26C7672812DD}"/>
              </a:ext>
            </a:extLst>
          </p:cNvPr>
          <p:cNvSpPr txBox="1">
            <a:spLocks noChangeArrowheads="1"/>
          </p:cNvSpPr>
          <p:nvPr/>
        </p:nvSpPr>
        <p:spPr bwMode="auto">
          <a:xfrm>
            <a:off x="3505200" y="185738"/>
            <a:ext cx="449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1" i="1" u="sng">
                <a:solidFill>
                  <a:srgbClr val="000000"/>
                </a:solidFill>
              </a:rPr>
              <a:t>Thứ năm ngày 8 tháng 4 năm 2010.</a:t>
            </a:r>
          </a:p>
        </p:txBody>
      </p:sp>
      <p:pic>
        <p:nvPicPr>
          <p:cNvPr id="15365" name="Picture 81" descr="1228823feg8tq6pvi">
            <a:hlinkClick r:id="rId3"/>
            <a:extLst>
              <a:ext uri="{FF2B5EF4-FFF2-40B4-BE49-F238E27FC236}">
                <a16:creationId xmlns:a16="http://schemas.microsoft.com/office/drawing/2014/main" xmlns="" id="{EB1719F1-FB49-4B04-80BC-6BF3823468E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4124325"/>
            <a:ext cx="7620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2" descr="0830js5b15daddi012pz8">
            <a:extLst>
              <a:ext uri="{FF2B5EF4-FFF2-40B4-BE49-F238E27FC236}">
                <a16:creationId xmlns:a16="http://schemas.microsoft.com/office/drawing/2014/main" xmlns="" id="{0AAA9F5A-E827-432E-9F32-30A3E06C1B4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867150"/>
            <a:ext cx="7921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7" name="Group 83">
            <a:extLst>
              <a:ext uri="{FF2B5EF4-FFF2-40B4-BE49-F238E27FC236}">
                <a16:creationId xmlns:a16="http://schemas.microsoft.com/office/drawing/2014/main" xmlns="" id="{BA9299EF-DD9B-4618-B568-2795308F50FC}"/>
              </a:ext>
            </a:extLst>
          </p:cNvPr>
          <p:cNvGrpSpPr>
            <a:grpSpLocks/>
          </p:cNvGrpSpPr>
          <p:nvPr/>
        </p:nvGrpSpPr>
        <p:grpSpPr bwMode="auto">
          <a:xfrm>
            <a:off x="123825" y="42863"/>
            <a:ext cx="914400" cy="817562"/>
            <a:chOff x="2256" y="3360"/>
            <a:chExt cx="768" cy="515"/>
          </a:xfrm>
        </p:grpSpPr>
        <p:pic>
          <p:nvPicPr>
            <p:cNvPr id="15388" name="Picture 84" descr="197">
              <a:extLst>
                <a:ext uri="{FF2B5EF4-FFF2-40B4-BE49-F238E27FC236}">
                  <a16:creationId xmlns:a16="http://schemas.microsoft.com/office/drawing/2014/main" xmlns="" id="{673FB537-71C2-4830-95BB-C0243C5438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9" name="Picture 85" descr="196">
              <a:extLst>
                <a:ext uri="{FF2B5EF4-FFF2-40B4-BE49-F238E27FC236}">
                  <a16:creationId xmlns:a16="http://schemas.microsoft.com/office/drawing/2014/main" xmlns="" id="{D61E06F5-F28A-4CD7-84A3-320F8B0C24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8" name="Rectangle 86">
            <a:extLst>
              <a:ext uri="{FF2B5EF4-FFF2-40B4-BE49-F238E27FC236}">
                <a16:creationId xmlns:a16="http://schemas.microsoft.com/office/drawing/2014/main" xmlns="" id="{2C2D5C83-6267-445D-8B14-CAF8D30E25D9}"/>
              </a:ext>
            </a:extLst>
          </p:cNvPr>
          <p:cNvSpPr>
            <a:spLocks noChangeArrowheads="1"/>
          </p:cNvSpPr>
          <p:nvPr/>
        </p:nvSpPr>
        <p:spPr bwMode="auto">
          <a:xfrm>
            <a:off x="0" y="0"/>
            <a:ext cx="9144000" cy="990600"/>
          </a:xfrm>
          <a:prstGeom prst="rect">
            <a:avLst/>
          </a:prstGeom>
          <a:gradFill rotWithShape="0">
            <a:gsLst>
              <a:gs pos="0">
                <a:srgbClr val="FFCC00"/>
              </a:gs>
              <a:gs pos="50000">
                <a:srgbClr val="FFFFFF"/>
              </a:gs>
              <a:gs pos="100000">
                <a:srgbClr val="FFCC00"/>
              </a:gs>
            </a:gsLst>
            <a:lin ang="5400000" scaled="1"/>
          </a:gradFill>
          <a:ln w="57150" cmpd="thinThick">
            <a:pattFill prst="pct90">
              <a:fgClr>
                <a:srgbClr val="0066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grpSp>
        <p:nvGrpSpPr>
          <p:cNvPr id="15369" name="Group 87">
            <a:extLst>
              <a:ext uri="{FF2B5EF4-FFF2-40B4-BE49-F238E27FC236}">
                <a16:creationId xmlns:a16="http://schemas.microsoft.com/office/drawing/2014/main" xmlns="" id="{E859DE11-4D87-4029-8A4D-AA9EB49DFC75}"/>
              </a:ext>
            </a:extLst>
          </p:cNvPr>
          <p:cNvGrpSpPr>
            <a:grpSpLocks/>
          </p:cNvGrpSpPr>
          <p:nvPr/>
        </p:nvGrpSpPr>
        <p:grpSpPr bwMode="auto">
          <a:xfrm>
            <a:off x="990600" y="42863"/>
            <a:ext cx="914400" cy="817562"/>
            <a:chOff x="2256" y="3360"/>
            <a:chExt cx="768" cy="515"/>
          </a:xfrm>
        </p:grpSpPr>
        <p:pic>
          <p:nvPicPr>
            <p:cNvPr id="15386" name="Picture 88" descr="197">
              <a:extLst>
                <a:ext uri="{FF2B5EF4-FFF2-40B4-BE49-F238E27FC236}">
                  <a16:creationId xmlns:a16="http://schemas.microsoft.com/office/drawing/2014/main" xmlns="" id="{3F07DC3C-4F25-4B29-8C48-7A4AF9C926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7" name="Picture 89" descr="196">
              <a:extLst>
                <a:ext uri="{FF2B5EF4-FFF2-40B4-BE49-F238E27FC236}">
                  <a16:creationId xmlns:a16="http://schemas.microsoft.com/office/drawing/2014/main" xmlns="" id="{79EC92FE-FAA1-45E3-A9CE-ACAF253757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70" name="Rectangle 90">
            <a:extLst>
              <a:ext uri="{FF2B5EF4-FFF2-40B4-BE49-F238E27FC236}">
                <a16:creationId xmlns:a16="http://schemas.microsoft.com/office/drawing/2014/main" xmlns="" id="{3907BA99-2776-4617-B531-83940C630517}"/>
              </a:ext>
            </a:extLst>
          </p:cNvPr>
          <p:cNvSpPr>
            <a:spLocks noChangeArrowheads="1"/>
          </p:cNvSpPr>
          <p:nvPr/>
        </p:nvSpPr>
        <p:spPr bwMode="auto">
          <a:xfrm>
            <a:off x="76200" y="1081088"/>
            <a:ext cx="8991600" cy="5715000"/>
          </a:xfrm>
          <a:prstGeom prst="rect">
            <a:avLst/>
          </a:prstGeom>
          <a:noFill/>
          <a:ln w="57150" cmpd="thinThick">
            <a:pattFill prst="pct90">
              <a:fgClr>
                <a:srgbClr val="0066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grpSp>
        <p:nvGrpSpPr>
          <p:cNvPr id="15371" name="Group 92">
            <a:extLst>
              <a:ext uri="{FF2B5EF4-FFF2-40B4-BE49-F238E27FC236}">
                <a16:creationId xmlns:a16="http://schemas.microsoft.com/office/drawing/2014/main" xmlns="" id="{D211CB70-C5B2-43D6-BC09-78659CEA249A}"/>
              </a:ext>
            </a:extLst>
          </p:cNvPr>
          <p:cNvGrpSpPr>
            <a:grpSpLocks/>
          </p:cNvGrpSpPr>
          <p:nvPr/>
        </p:nvGrpSpPr>
        <p:grpSpPr bwMode="auto">
          <a:xfrm>
            <a:off x="61913" y="133350"/>
            <a:ext cx="1309687" cy="781050"/>
            <a:chOff x="4905" y="48"/>
            <a:chExt cx="807" cy="528"/>
          </a:xfrm>
        </p:grpSpPr>
        <p:sp>
          <p:nvSpPr>
            <p:cNvPr id="15382" name="Oval 93">
              <a:extLst>
                <a:ext uri="{FF2B5EF4-FFF2-40B4-BE49-F238E27FC236}">
                  <a16:creationId xmlns:a16="http://schemas.microsoft.com/office/drawing/2014/main" xmlns="" id="{C7264808-817F-44F9-8F7B-717E477C69FD}"/>
                </a:ext>
              </a:extLst>
            </p:cNvPr>
            <p:cNvSpPr>
              <a:spLocks noChangeArrowheads="1"/>
            </p:cNvSpPr>
            <p:nvPr/>
          </p:nvSpPr>
          <p:spPr bwMode="gray">
            <a:xfrm>
              <a:off x="4905" y="462"/>
              <a:ext cx="807" cy="114"/>
            </a:xfrm>
            <a:prstGeom prst="ellipse">
              <a:avLst/>
            </a:prstGeom>
            <a:gradFill rotWithShape="1">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latin typeface=".VnArial Narrow" pitchFamily="34" charset="0"/>
                <a:cs typeface="Arial" panose="020B0604020202020204" pitchFamily="34" charset="0"/>
              </a:endParaRPr>
            </a:p>
          </p:txBody>
        </p:sp>
        <p:grpSp>
          <p:nvGrpSpPr>
            <p:cNvPr id="15383" name="Group 94">
              <a:extLst>
                <a:ext uri="{FF2B5EF4-FFF2-40B4-BE49-F238E27FC236}">
                  <a16:creationId xmlns:a16="http://schemas.microsoft.com/office/drawing/2014/main" xmlns="" id="{4EF34D20-BB0B-4892-A8A4-4B82DB37FEE1}"/>
                </a:ext>
              </a:extLst>
            </p:cNvPr>
            <p:cNvGrpSpPr>
              <a:grpSpLocks/>
            </p:cNvGrpSpPr>
            <p:nvPr/>
          </p:nvGrpSpPr>
          <p:grpSpPr bwMode="auto">
            <a:xfrm>
              <a:off x="4926" y="48"/>
              <a:ext cx="759" cy="396"/>
              <a:chOff x="2016" y="1920"/>
              <a:chExt cx="1680" cy="1680"/>
            </a:xfrm>
          </p:grpSpPr>
          <p:sp>
            <p:nvSpPr>
              <p:cNvPr id="104543" name="Oval 95">
                <a:extLst>
                  <a:ext uri="{FF2B5EF4-FFF2-40B4-BE49-F238E27FC236}">
                    <a16:creationId xmlns:a16="http://schemas.microsoft.com/office/drawing/2014/main" xmlns="" id="{23F052AD-D981-4B91-A540-40C44A02F618}"/>
                  </a:ext>
                </a:extLst>
              </p:cNvPr>
              <p:cNvSpPr>
                <a:spLocks noChangeArrowheads="1"/>
              </p:cNvSpPr>
              <p:nvPr/>
            </p:nvSpPr>
            <p:spPr bwMode="gray">
              <a:xfrm>
                <a:off x="2015" y="1920"/>
                <a:ext cx="1680" cy="1680"/>
              </a:xfrm>
              <a:prstGeom prst="ellipse">
                <a:avLst/>
              </a:prstGeom>
              <a:gradFill rotWithShape="1">
                <a:gsLst>
                  <a:gs pos="0">
                    <a:schemeClr val="accent2"/>
                  </a:gs>
                  <a:gs pos="100000">
                    <a:schemeClr val="accent2">
                      <a:gamma/>
                      <a:shade val="63529"/>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15385" name="Freeform 96">
                <a:extLst>
                  <a:ext uri="{FF2B5EF4-FFF2-40B4-BE49-F238E27FC236}">
                    <a16:creationId xmlns:a16="http://schemas.microsoft.com/office/drawing/2014/main" xmlns="" id="{0958C380-677D-4DAA-AE3B-8DA29E220FC9}"/>
                  </a:ext>
                </a:extLst>
              </p:cNvPr>
              <p:cNvSpPr>
                <a:spLocks/>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grpSp>
      </p:grpSp>
      <p:grpSp>
        <p:nvGrpSpPr>
          <p:cNvPr id="15372" name="Group 97">
            <a:extLst>
              <a:ext uri="{FF2B5EF4-FFF2-40B4-BE49-F238E27FC236}">
                <a16:creationId xmlns:a16="http://schemas.microsoft.com/office/drawing/2014/main" xmlns="" id="{B03CC711-49A4-451D-BA48-CB3CCF5BD53C}"/>
              </a:ext>
            </a:extLst>
          </p:cNvPr>
          <p:cNvGrpSpPr>
            <a:grpSpLocks/>
          </p:cNvGrpSpPr>
          <p:nvPr/>
        </p:nvGrpSpPr>
        <p:grpSpPr bwMode="auto">
          <a:xfrm>
            <a:off x="8382000" y="471488"/>
            <a:ext cx="685800" cy="838200"/>
            <a:chOff x="4368" y="3600"/>
            <a:chExt cx="576" cy="624"/>
          </a:xfrm>
        </p:grpSpPr>
        <p:pic>
          <p:nvPicPr>
            <p:cNvPr id="15380" name="Picture 98" descr="226">
              <a:extLst>
                <a:ext uri="{FF2B5EF4-FFF2-40B4-BE49-F238E27FC236}">
                  <a16:creationId xmlns:a16="http://schemas.microsoft.com/office/drawing/2014/main" xmlns="" id="{35810DEF-3F7C-4330-9F37-2C7F4DC266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8" y="3600"/>
              <a:ext cx="40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Picture 99" descr="211">
              <a:extLst>
                <a:ext uri="{FF2B5EF4-FFF2-40B4-BE49-F238E27FC236}">
                  <a16:creationId xmlns:a16="http://schemas.microsoft.com/office/drawing/2014/main" xmlns="" id="{C2D3534B-573F-4C18-8CB9-8BC4E37046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4" y="3648"/>
              <a:ext cx="48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5373" name="Object 101">
            <a:extLst>
              <a:ext uri="{FF2B5EF4-FFF2-40B4-BE49-F238E27FC236}">
                <a16:creationId xmlns:a16="http://schemas.microsoft.com/office/drawing/2014/main" xmlns="" id="{906F8693-117F-453C-860C-F5C77D949BE1}"/>
              </a:ext>
            </a:extLst>
          </p:cNvPr>
          <p:cNvGraphicFramePr>
            <a:graphicFrameLocks noChangeAspect="1"/>
          </p:cNvGraphicFramePr>
          <p:nvPr/>
        </p:nvGraphicFramePr>
        <p:xfrm>
          <a:off x="6604000" y="3867150"/>
          <a:ext cx="127000" cy="190500"/>
        </p:xfrm>
        <a:graphic>
          <a:graphicData uri="http://schemas.openxmlformats.org/presentationml/2006/ole">
            <mc:AlternateContent xmlns:mc="http://schemas.openxmlformats.org/markup-compatibility/2006">
              <mc:Choice xmlns:v="urn:schemas-microsoft-com:vml" Requires="v">
                <p:oleObj spid="_x0000_s10244" name="Equation" r:id="rId10" imgW="126890" imgH="190335" progId="Equation.DSMT4">
                  <p:embed/>
                </p:oleObj>
              </mc:Choice>
              <mc:Fallback>
                <p:oleObj name="Equation" r:id="rId10" imgW="126890" imgH="190335" progId="Equation.DSMT4">
                  <p:embed/>
                  <p:pic>
                    <p:nvPicPr>
                      <p:cNvPr id="15373" name="Object 101">
                        <a:extLst>
                          <a:ext uri="{FF2B5EF4-FFF2-40B4-BE49-F238E27FC236}">
                            <a16:creationId xmlns:a16="http://schemas.microsoft.com/office/drawing/2014/main" xmlns="" id="{906F8693-117F-453C-860C-F5C77D949BE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4000" y="3867150"/>
                        <a:ext cx="1270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74" name="Text Box 102">
            <a:extLst>
              <a:ext uri="{FF2B5EF4-FFF2-40B4-BE49-F238E27FC236}">
                <a16:creationId xmlns:a16="http://schemas.microsoft.com/office/drawing/2014/main" xmlns="" id="{FB99EE22-3963-45C7-A49C-64C333FF7579}"/>
              </a:ext>
            </a:extLst>
          </p:cNvPr>
          <p:cNvSpPr txBox="1">
            <a:spLocks noChangeArrowheads="1"/>
          </p:cNvSpPr>
          <p:nvPr/>
        </p:nvSpPr>
        <p:spPr bwMode="auto">
          <a:xfrm>
            <a:off x="2216150" y="288925"/>
            <a:ext cx="495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000" b="1" i="1">
                <a:latin typeface="Times New Roman" panose="02020603050405020304" pitchFamily="18" charset="0"/>
              </a:rPr>
              <a:t> Thứ năm ngày 27 tháng 9 năm 2021</a:t>
            </a:r>
          </a:p>
        </p:txBody>
      </p:sp>
      <p:sp>
        <p:nvSpPr>
          <p:cNvPr id="29721" name="Text Box 103">
            <a:extLst>
              <a:ext uri="{FF2B5EF4-FFF2-40B4-BE49-F238E27FC236}">
                <a16:creationId xmlns:a16="http://schemas.microsoft.com/office/drawing/2014/main" xmlns="" id="{98018326-F58C-4B0F-885B-07E96CF0A32F}"/>
              </a:ext>
            </a:extLst>
          </p:cNvPr>
          <p:cNvSpPr txBox="1">
            <a:spLocks noChangeArrowheads="1"/>
          </p:cNvSpPr>
          <p:nvPr/>
        </p:nvSpPr>
        <p:spPr bwMode="auto">
          <a:xfrm>
            <a:off x="3810000" y="1143000"/>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1800" b="1">
                <a:solidFill>
                  <a:srgbClr val="0000FF"/>
                </a:solidFill>
                <a:latin typeface="Times New Roman" panose="02020603050405020304" pitchFamily="18" charset="0"/>
              </a:rPr>
              <a:t> </a:t>
            </a:r>
            <a:r>
              <a:rPr lang="en-US" altLang="vi-VN" sz="2400" b="1" u="sng">
                <a:solidFill>
                  <a:srgbClr val="0000FF"/>
                </a:solidFill>
                <a:latin typeface="Times New Roman" panose="02020603050405020304" pitchFamily="18" charset="0"/>
              </a:rPr>
              <a:t>Mĩ thuật</a:t>
            </a:r>
          </a:p>
        </p:txBody>
      </p:sp>
      <p:sp>
        <p:nvSpPr>
          <p:cNvPr id="15376" name="Text Box 125">
            <a:extLst>
              <a:ext uri="{FF2B5EF4-FFF2-40B4-BE49-F238E27FC236}">
                <a16:creationId xmlns:a16="http://schemas.microsoft.com/office/drawing/2014/main" xmlns="" id="{808923E9-D5EB-4411-A5AD-8CFA7F8464AB}"/>
              </a:ext>
            </a:extLst>
          </p:cNvPr>
          <p:cNvSpPr txBox="1">
            <a:spLocks noChangeArrowheads="1"/>
          </p:cNvSpPr>
          <p:nvPr/>
        </p:nvSpPr>
        <p:spPr bwMode="auto">
          <a:xfrm>
            <a:off x="0" y="152400"/>
            <a:ext cx="171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000" b="1">
                <a:solidFill>
                  <a:srgbClr val="FFFF00"/>
                </a:solidFill>
                <a:latin typeface="Times New Roman" panose="02020603050405020304" pitchFamily="18" charset="0"/>
              </a:rPr>
              <a:t> Mĩ thuật 5</a:t>
            </a:r>
          </a:p>
        </p:txBody>
      </p:sp>
      <p:sp>
        <p:nvSpPr>
          <p:cNvPr id="2" name="TextBox 1">
            <a:extLst>
              <a:ext uri="{FF2B5EF4-FFF2-40B4-BE49-F238E27FC236}">
                <a16:creationId xmlns:a16="http://schemas.microsoft.com/office/drawing/2014/main" xmlns="" id="{47A17266-5368-4610-BCFE-AFE8B2490137}"/>
              </a:ext>
            </a:extLst>
          </p:cNvPr>
          <p:cNvSpPr txBox="1">
            <a:spLocks noChangeArrowheads="1"/>
          </p:cNvSpPr>
          <p:nvPr/>
        </p:nvSpPr>
        <p:spPr bwMode="auto">
          <a:xfrm>
            <a:off x="1600200" y="1676400"/>
            <a:ext cx="6280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800" u="sng">
                <a:latin typeface="Times New Roman" panose="02020603050405020304" pitchFamily="18" charset="0"/>
                <a:cs typeface="Times New Roman" panose="02020603050405020304" pitchFamily="18" charset="0"/>
              </a:rPr>
              <a:t>Vẽ tranh:</a:t>
            </a:r>
            <a:r>
              <a:rPr lang="en-US" altLang="vi-VN" sz="2800">
                <a:latin typeface="Times New Roman" panose="02020603050405020304" pitchFamily="18" charset="0"/>
                <a:cs typeface="Times New Roman" panose="02020603050405020304" pitchFamily="18" charset="0"/>
              </a:rPr>
              <a:t> Vẽ chân dung tự họa (Tiết 2)</a:t>
            </a:r>
          </a:p>
          <a:p>
            <a:pPr algn="ctr">
              <a:spcBef>
                <a:spcPct val="0"/>
              </a:spcBef>
              <a:buFontTx/>
              <a:buNone/>
            </a:pPr>
            <a:r>
              <a:rPr lang="en-US" altLang="vi-VN" sz="2800">
                <a:latin typeface="Times New Roman" panose="02020603050405020304" pitchFamily="18" charset="0"/>
                <a:cs typeface="Times New Roman" panose="02020603050405020304" pitchFamily="18" charset="0"/>
              </a:rPr>
              <a:t>Thời lượng: 2 tiết</a:t>
            </a:r>
          </a:p>
        </p:txBody>
      </p:sp>
      <p:sp>
        <p:nvSpPr>
          <p:cNvPr id="15378" name="Rectangle 28">
            <a:extLst>
              <a:ext uri="{FF2B5EF4-FFF2-40B4-BE49-F238E27FC236}">
                <a16:creationId xmlns:a16="http://schemas.microsoft.com/office/drawing/2014/main" xmlns="" id="{3E96B369-B32F-4ED6-9DCE-591307A38990}"/>
              </a:ext>
            </a:extLst>
          </p:cNvPr>
          <p:cNvSpPr>
            <a:spLocks noChangeArrowheads="1"/>
          </p:cNvSpPr>
          <p:nvPr/>
        </p:nvSpPr>
        <p:spPr bwMode="auto">
          <a:xfrm>
            <a:off x="1447800" y="2833688"/>
            <a:ext cx="62484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vi-VN" b="1"/>
          </a:p>
          <a:p>
            <a:r>
              <a:rPr lang="en-US" altLang="vi-VN" b="1"/>
              <a:t>- Em hãy nêu lại các bước vẽ tranh chân dung tự họa?</a:t>
            </a:r>
          </a:p>
          <a:p>
            <a:endParaRPr lang="en-US" altLang="vi-VN" b="1"/>
          </a:p>
        </p:txBody>
      </p:sp>
      <p:sp>
        <p:nvSpPr>
          <p:cNvPr id="15379" name="Rectangle 29">
            <a:extLst>
              <a:ext uri="{FF2B5EF4-FFF2-40B4-BE49-F238E27FC236}">
                <a16:creationId xmlns:a16="http://schemas.microsoft.com/office/drawing/2014/main" xmlns="" id="{C0D53C46-3302-43E2-9019-A052C4D73745}"/>
              </a:ext>
            </a:extLst>
          </p:cNvPr>
          <p:cNvSpPr>
            <a:spLocks noChangeArrowheads="1"/>
          </p:cNvSpPr>
          <p:nvPr/>
        </p:nvSpPr>
        <p:spPr bwMode="auto">
          <a:xfrm>
            <a:off x="914400" y="3733800"/>
            <a:ext cx="7162800" cy="2133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2000" b="1"/>
              <a:t>Bước 1: Quan sát khuôn mặt qua gương hoặc qua trí nhớ.</a:t>
            </a:r>
          </a:p>
          <a:p>
            <a:r>
              <a:rPr lang="en-US" altLang="vi-VN" sz="2000" b="1"/>
              <a:t>Bước 2: Vẽ hình bao quát</a:t>
            </a:r>
          </a:p>
          <a:p>
            <a:r>
              <a:rPr lang="en-US" altLang="vi-VN" sz="2000" b="1"/>
              <a:t>Bước 3: Vẽ chi tiết</a:t>
            </a:r>
          </a:p>
          <a:p>
            <a:r>
              <a:rPr lang="en-US" altLang="vi-VN" sz="2000" b="1"/>
              <a:t>Bước 4: Tô màu hoàn thành bức tranh</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721"/>
                                        </p:tgtEl>
                                        <p:attrNameLst>
                                          <p:attrName>style.visibility</p:attrName>
                                        </p:attrNameLst>
                                      </p:cBhvr>
                                      <p:to>
                                        <p:strVal val="visible"/>
                                      </p:to>
                                    </p:set>
                                    <p:animEffect transition="in" filter="blinds(horizontal)">
                                      <p:cBhvr>
                                        <p:cTn id="7" dur="500"/>
                                        <p:tgtEl>
                                          <p:spTgt spid="297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1"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ext Box 78">
            <a:extLst>
              <a:ext uri="{FF2B5EF4-FFF2-40B4-BE49-F238E27FC236}">
                <a16:creationId xmlns:a16="http://schemas.microsoft.com/office/drawing/2014/main" xmlns="" id="{889F7F26-6849-43FD-9E62-888A4F84C8CB}"/>
              </a:ext>
            </a:extLst>
          </p:cNvPr>
          <p:cNvSpPr txBox="1">
            <a:spLocks noChangeArrowheads="1"/>
          </p:cNvSpPr>
          <p:nvPr/>
        </p:nvSpPr>
        <p:spPr bwMode="auto">
          <a:xfrm>
            <a:off x="838200" y="1676400"/>
            <a:ext cx="75406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4400" b="1">
                <a:solidFill>
                  <a:srgbClr val="006600"/>
                </a:solidFill>
                <a:latin typeface="VNI-Times" pitchFamily="2" charset="0"/>
              </a:rPr>
              <a:t> </a:t>
            </a:r>
            <a:endParaRPr lang="en-US" altLang="vi-VN" sz="1800" b="1"/>
          </a:p>
        </p:txBody>
      </p:sp>
      <p:sp>
        <p:nvSpPr>
          <p:cNvPr id="16387" name="Rectangle 79">
            <a:extLst>
              <a:ext uri="{FF2B5EF4-FFF2-40B4-BE49-F238E27FC236}">
                <a16:creationId xmlns:a16="http://schemas.microsoft.com/office/drawing/2014/main" xmlns="" id="{8AC20D3F-705E-4540-9C6E-ABEE8C5F4AB9}"/>
              </a:ext>
            </a:extLst>
          </p:cNvPr>
          <p:cNvSpPr>
            <a:spLocks noChangeArrowheads="1"/>
          </p:cNvSpPr>
          <p:nvPr/>
        </p:nvSpPr>
        <p:spPr bwMode="auto">
          <a:xfrm>
            <a:off x="0" y="0"/>
            <a:ext cx="9144000" cy="990600"/>
          </a:xfrm>
          <a:prstGeom prst="rect">
            <a:avLst/>
          </a:prstGeom>
          <a:gradFill rotWithShape="0">
            <a:gsLst>
              <a:gs pos="0">
                <a:srgbClr val="FFCC00"/>
              </a:gs>
              <a:gs pos="50000">
                <a:srgbClr val="FFFFFF"/>
              </a:gs>
              <a:gs pos="100000">
                <a:srgbClr val="FFCC00"/>
              </a:gs>
            </a:gsLst>
            <a:lin ang="5400000" scaled="1"/>
          </a:gradFill>
          <a:ln w="57150" cmpd="thinThick">
            <a:pattFill prst="pct90">
              <a:fgClr>
                <a:srgbClr val="0066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16388" name="Text Box 80">
            <a:extLst>
              <a:ext uri="{FF2B5EF4-FFF2-40B4-BE49-F238E27FC236}">
                <a16:creationId xmlns:a16="http://schemas.microsoft.com/office/drawing/2014/main" xmlns="" id="{ACCEB9EE-D99F-4FBB-9F6A-F961D0B42F6F}"/>
              </a:ext>
            </a:extLst>
          </p:cNvPr>
          <p:cNvSpPr txBox="1">
            <a:spLocks noChangeArrowheads="1"/>
          </p:cNvSpPr>
          <p:nvPr/>
        </p:nvSpPr>
        <p:spPr bwMode="auto">
          <a:xfrm>
            <a:off x="3505200" y="185738"/>
            <a:ext cx="449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1" i="1" u="sng">
                <a:solidFill>
                  <a:srgbClr val="000000"/>
                </a:solidFill>
              </a:rPr>
              <a:t>Thứ năm ngày 8 tháng 4 năm 2010.</a:t>
            </a:r>
          </a:p>
        </p:txBody>
      </p:sp>
      <p:pic>
        <p:nvPicPr>
          <p:cNvPr id="16389" name="Picture 81" descr="1228823feg8tq6pvi">
            <a:hlinkClick r:id="rId3"/>
            <a:extLst>
              <a:ext uri="{FF2B5EF4-FFF2-40B4-BE49-F238E27FC236}">
                <a16:creationId xmlns:a16="http://schemas.microsoft.com/office/drawing/2014/main" xmlns="" id="{6872D83F-59E9-4300-9CAA-3BA94333156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4124325"/>
            <a:ext cx="7620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2" descr="0830js5b15daddi012pz8">
            <a:extLst>
              <a:ext uri="{FF2B5EF4-FFF2-40B4-BE49-F238E27FC236}">
                <a16:creationId xmlns:a16="http://schemas.microsoft.com/office/drawing/2014/main" xmlns="" id="{EAF4EC69-74FF-4155-97F0-3D3B21E65E8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867150"/>
            <a:ext cx="7921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1" name="Group 83">
            <a:extLst>
              <a:ext uri="{FF2B5EF4-FFF2-40B4-BE49-F238E27FC236}">
                <a16:creationId xmlns:a16="http://schemas.microsoft.com/office/drawing/2014/main" xmlns="" id="{BE1F6CF8-F21A-4837-8CB1-E2DEFCB5975E}"/>
              </a:ext>
            </a:extLst>
          </p:cNvPr>
          <p:cNvGrpSpPr>
            <a:grpSpLocks/>
          </p:cNvGrpSpPr>
          <p:nvPr/>
        </p:nvGrpSpPr>
        <p:grpSpPr bwMode="auto">
          <a:xfrm>
            <a:off x="123825" y="42863"/>
            <a:ext cx="914400" cy="817562"/>
            <a:chOff x="2256" y="3360"/>
            <a:chExt cx="768" cy="515"/>
          </a:xfrm>
        </p:grpSpPr>
        <p:pic>
          <p:nvPicPr>
            <p:cNvPr id="16411" name="Picture 84" descr="197">
              <a:extLst>
                <a:ext uri="{FF2B5EF4-FFF2-40B4-BE49-F238E27FC236}">
                  <a16:creationId xmlns:a16="http://schemas.microsoft.com/office/drawing/2014/main" xmlns="" id="{CB828442-E2E7-4BBC-80FF-045984FE6A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2" name="Picture 85" descr="196">
              <a:extLst>
                <a:ext uri="{FF2B5EF4-FFF2-40B4-BE49-F238E27FC236}">
                  <a16:creationId xmlns:a16="http://schemas.microsoft.com/office/drawing/2014/main" xmlns="" id="{49A62934-8C50-424D-9936-299F48DCD1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92" name="Rectangle 86">
            <a:extLst>
              <a:ext uri="{FF2B5EF4-FFF2-40B4-BE49-F238E27FC236}">
                <a16:creationId xmlns:a16="http://schemas.microsoft.com/office/drawing/2014/main" xmlns="" id="{4B48EBCC-7705-4CED-A3ED-E6A2999F0B29}"/>
              </a:ext>
            </a:extLst>
          </p:cNvPr>
          <p:cNvSpPr>
            <a:spLocks noChangeArrowheads="1"/>
          </p:cNvSpPr>
          <p:nvPr/>
        </p:nvSpPr>
        <p:spPr bwMode="auto">
          <a:xfrm>
            <a:off x="0" y="0"/>
            <a:ext cx="9144000" cy="990600"/>
          </a:xfrm>
          <a:prstGeom prst="rect">
            <a:avLst/>
          </a:prstGeom>
          <a:gradFill rotWithShape="0">
            <a:gsLst>
              <a:gs pos="0">
                <a:srgbClr val="FFCC00"/>
              </a:gs>
              <a:gs pos="50000">
                <a:srgbClr val="FFFFFF"/>
              </a:gs>
              <a:gs pos="100000">
                <a:srgbClr val="FFCC00"/>
              </a:gs>
            </a:gsLst>
            <a:lin ang="5400000" scaled="1"/>
          </a:gradFill>
          <a:ln w="57150" cmpd="thinThick">
            <a:pattFill prst="pct90">
              <a:fgClr>
                <a:srgbClr val="0066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grpSp>
        <p:nvGrpSpPr>
          <p:cNvPr id="16393" name="Group 87">
            <a:extLst>
              <a:ext uri="{FF2B5EF4-FFF2-40B4-BE49-F238E27FC236}">
                <a16:creationId xmlns:a16="http://schemas.microsoft.com/office/drawing/2014/main" xmlns="" id="{8D5929AF-0F2E-4619-BE7C-B6FA62FE44B2}"/>
              </a:ext>
            </a:extLst>
          </p:cNvPr>
          <p:cNvGrpSpPr>
            <a:grpSpLocks/>
          </p:cNvGrpSpPr>
          <p:nvPr/>
        </p:nvGrpSpPr>
        <p:grpSpPr bwMode="auto">
          <a:xfrm>
            <a:off x="990600" y="42863"/>
            <a:ext cx="914400" cy="817562"/>
            <a:chOff x="2256" y="3360"/>
            <a:chExt cx="768" cy="515"/>
          </a:xfrm>
        </p:grpSpPr>
        <p:pic>
          <p:nvPicPr>
            <p:cNvPr id="16409" name="Picture 88" descr="197">
              <a:extLst>
                <a:ext uri="{FF2B5EF4-FFF2-40B4-BE49-F238E27FC236}">
                  <a16:creationId xmlns:a16="http://schemas.microsoft.com/office/drawing/2014/main" xmlns="" id="{DF4DBA42-ACB1-40CC-8B3F-109D66DD2C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0" name="Picture 89" descr="196">
              <a:extLst>
                <a:ext uri="{FF2B5EF4-FFF2-40B4-BE49-F238E27FC236}">
                  <a16:creationId xmlns:a16="http://schemas.microsoft.com/office/drawing/2014/main" xmlns="" id="{CFC2A86D-CB88-4B82-8639-A09B0D6C03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94" name="Rectangle 90">
            <a:extLst>
              <a:ext uri="{FF2B5EF4-FFF2-40B4-BE49-F238E27FC236}">
                <a16:creationId xmlns:a16="http://schemas.microsoft.com/office/drawing/2014/main" xmlns="" id="{83310EA8-8291-4302-A30F-E8D7772D5546}"/>
              </a:ext>
            </a:extLst>
          </p:cNvPr>
          <p:cNvSpPr>
            <a:spLocks noChangeArrowheads="1"/>
          </p:cNvSpPr>
          <p:nvPr/>
        </p:nvSpPr>
        <p:spPr bwMode="auto">
          <a:xfrm>
            <a:off x="76200" y="1081088"/>
            <a:ext cx="8991600" cy="5715000"/>
          </a:xfrm>
          <a:prstGeom prst="rect">
            <a:avLst/>
          </a:prstGeom>
          <a:noFill/>
          <a:ln w="57150" cmpd="thinThick">
            <a:pattFill prst="pct90">
              <a:fgClr>
                <a:srgbClr val="0066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grpSp>
        <p:nvGrpSpPr>
          <p:cNvPr id="16395" name="Group 92">
            <a:extLst>
              <a:ext uri="{FF2B5EF4-FFF2-40B4-BE49-F238E27FC236}">
                <a16:creationId xmlns:a16="http://schemas.microsoft.com/office/drawing/2014/main" xmlns="" id="{F069A0D2-4D0E-4B93-9D1F-5F4B557805FC}"/>
              </a:ext>
            </a:extLst>
          </p:cNvPr>
          <p:cNvGrpSpPr>
            <a:grpSpLocks/>
          </p:cNvGrpSpPr>
          <p:nvPr/>
        </p:nvGrpSpPr>
        <p:grpSpPr bwMode="auto">
          <a:xfrm>
            <a:off x="61913" y="133350"/>
            <a:ext cx="1309687" cy="781050"/>
            <a:chOff x="4905" y="48"/>
            <a:chExt cx="807" cy="528"/>
          </a:xfrm>
        </p:grpSpPr>
        <p:sp>
          <p:nvSpPr>
            <p:cNvPr id="16405" name="Oval 93">
              <a:extLst>
                <a:ext uri="{FF2B5EF4-FFF2-40B4-BE49-F238E27FC236}">
                  <a16:creationId xmlns:a16="http://schemas.microsoft.com/office/drawing/2014/main" xmlns="" id="{43283300-F938-461A-8DDE-14EFFA940C77}"/>
                </a:ext>
              </a:extLst>
            </p:cNvPr>
            <p:cNvSpPr>
              <a:spLocks noChangeArrowheads="1"/>
            </p:cNvSpPr>
            <p:nvPr/>
          </p:nvSpPr>
          <p:spPr bwMode="gray">
            <a:xfrm>
              <a:off x="4905" y="462"/>
              <a:ext cx="807" cy="114"/>
            </a:xfrm>
            <a:prstGeom prst="ellipse">
              <a:avLst/>
            </a:prstGeom>
            <a:gradFill rotWithShape="1">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latin typeface=".VnArial Narrow" pitchFamily="34" charset="0"/>
                <a:cs typeface="Arial" panose="020B0604020202020204" pitchFamily="34" charset="0"/>
              </a:endParaRPr>
            </a:p>
          </p:txBody>
        </p:sp>
        <p:grpSp>
          <p:nvGrpSpPr>
            <p:cNvPr id="16406" name="Group 94">
              <a:extLst>
                <a:ext uri="{FF2B5EF4-FFF2-40B4-BE49-F238E27FC236}">
                  <a16:creationId xmlns:a16="http://schemas.microsoft.com/office/drawing/2014/main" xmlns="" id="{7E9CDEC0-CF64-477D-BFD0-FEA3187061F3}"/>
                </a:ext>
              </a:extLst>
            </p:cNvPr>
            <p:cNvGrpSpPr>
              <a:grpSpLocks/>
            </p:cNvGrpSpPr>
            <p:nvPr/>
          </p:nvGrpSpPr>
          <p:grpSpPr bwMode="auto">
            <a:xfrm>
              <a:off x="4926" y="48"/>
              <a:ext cx="759" cy="396"/>
              <a:chOff x="2016" y="1920"/>
              <a:chExt cx="1680" cy="1680"/>
            </a:xfrm>
          </p:grpSpPr>
          <p:sp>
            <p:nvSpPr>
              <p:cNvPr id="104543" name="Oval 95">
                <a:extLst>
                  <a:ext uri="{FF2B5EF4-FFF2-40B4-BE49-F238E27FC236}">
                    <a16:creationId xmlns:a16="http://schemas.microsoft.com/office/drawing/2014/main" xmlns="" id="{75EFA5A2-936C-49EA-9B47-CA4085F9C4D0}"/>
                  </a:ext>
                </a:extLst>
              </p:cNvPr>
              <p:cNvSpPr>
                <a:spLocks noChangeArrowheads="1"/>
              </p:cNvSpPr>
              <p:nvPr/>
            </p:nvSpPr>
            <p:spPr bwMode="gray">
              <a:xfrm>
                <a:off x="2015" y="1920"/>
                <a:ext cx="1680" cy="1680"/>
              </a:xfrm>
              <a:prstGeom prst="ellipse">
                <a:avLst/>
              </a:prstGeom>
              <a:gradFill rotWithShape="1">
                <a:gsLst>
                  <a:gs pos="0">
                    <a:schemeClr val="accent2"/>
                  </a:gs>
                  <a:gs pos="100000">
                    <a:schemeClr val="accent2">
                      <a:gamma/>
                      <a:shade val="63529"/>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16408" name="Freeform 96">
                <a:extLst>
                  <a:ext uri="{FF2B5EF4-FFF2-40B4-BE49-F238E27FC236}">
                    <a16:creationId xmlns:a16="http://schemas.microsoft.com/office/drawing/2014/main" xmlns="" id="{AFB57DE4-806F-4ED3-83C7-9C1C6ECB5F49}"/>
                  </a:ext>
                </a:extLst>
              </p:cNvPr>
              <p:cNvSpPr>
                <a:spLocks/>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grpSp>
      </p:grpSp>
      <p:grpSp>
        <p:nvGrpSpPr>
          <p:cNvPr id="16396" name="Group 97">
            <a:extLst>
              <a:ext uri="{FF2B5EF4-FFF2-40B4-BE49-F238E27FC236}">
                <a16:creationId xmlns:a16="http://schemas.microsoft.com/office/drawing/2014/main" xmlns="" id="{B6BDEB8F-7384-4F2C-A059-D4F6D8F5D80C}"/>
              </a:ext>
            </a:extLst>
          </p:cNvPr>
          <p:cNvGrpSpPr>
            <a:grpSpLocks/>
          </p:cNvGrpSpPr>
          <p:nvPr/>
        </p:nvGrpSpPr>
        <p:grpSpPr bwMode="auto">
          <a:xfrm>
            <a:off x="8382000" y="471488"/>
            <a:ext cx="685800" cy="838200"/>
            <a:chOff x="4368" y="3600"/>
            <a:chExt cx="576" cy="624"/>
          </a:xfrm>
        </p:grpSpPr>
        <p:pic>
          <p:nvPicPr>
            <p:cNvPr id="16403" name="Picture 98" descr="226">
              <a:extLst>
                <a:ext uri="{FF2B5EF4-FFF2-40B4-BE49-F238E27FC236}">
                  <a16:creationId xmlns:a16="http://schemas.microsoft.com/office/drawing/2014/main" xmlns="" id="{EF3C4DD5-206D-4A74-9993-76AB0840C4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8" y="3600"/>
              <a:ext cx="40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4" name="Picture 99" descr="211">
              <a:extLst>
                <a:ext uri="{FF2B5EF4-FFF2-40B4-BE49-F238E27FC236}">
                  <a16:creationId xmlns:a16="http://schemas.microsoft.com/office/drawing/2014/main" xmlns="" id="{E54FB9C9-FB43-4527-9DE3-25B88A807C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4" y="3648"/>
              <a:ext cx="48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6397" name="Object 101">
            <a:extLst>
              <a:ext uri="{FF2B5EF4-FFF2-40B4-BE49-F238E27FC236}">
                <a16:creationId xmlns:a16="http://schemas.microsoft.com/office/drawing/2014/main" xmlns="" id="{9263A107-C081-444B-81EC-CC27E688972A}"/>
              </a:ext>
            </a:extLst>
          </p:cNvPr>
          <p:cNvGraphicFramePr>
            <a:graphicFrameLocks noChangeAspect="1"/>
          </p:cNvGraphicFramePr>
          <p:nvPr/>
        </p:nvGraphicFramePr>
        <p:xfrm>
          <a:off x="6604000" y="3867150"/>
          <a:ext cx="127000" cy="190500"/>
        </p:xfrm>
        <a:graphic>
          <a:graphicData uri="http://schemas.openxmlformats.org/presentationml/2006/ole">
            <mc:AlternateContent xmlns:mc="http://schemas.openxmlformats.org/markup-compatibility/2006">
              <mc:Choice xmlns:v="urn:schemas-microsoft-com:vml" Requires="v">
                <p:oleObj spid="_x0000_s11268" name="Equation" r:id="rId10" imgW="126890" imgH="190335" progId="Equation.DSMT4">
                  <p:embed/>
                </p:oleObj>
              </mc:Choice>
              <mc:Fallback>
                <p:oleObj name="Equation" r:id="rId10" imgW="126890" imgH="190335" progId="Equation.DSMT4">
                  <p:embed/>
                  <p:pic>
                    <p:nvPicPr>
                      <p:cNvPr id="16397" name="Object 101">
                        <a:extLst>
                          <a:ext uri="{FF2B5EF4-FFF2-40B4-BE49-F238E27FC236}">
                            <a16:creationId xmlns:a16="http://schemas.microsoft.com/office/drawing/2014/main" xmlns="" id="{9263A107-C081-444B-81EC-CC27E688972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4000" y="3867150"/>
                        <a:ext cx="1270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8" name="Text Box 102">
            <a:extLst>
              <a:ext uri="{FF2B5EF4-FFF2-40B4-BE49-F238E27FC236}">
                <a16:creationId xmlns:a16="http://schemas.microsoft.com/office/drawing/2014/main" xmlns="" id="{159D434E-1A4E-4C6A-906E-D924D9027669}"/>
              </a:ext>
            </a:extLst>
          </p:cNvPr>
          <p:cNvSpPr txBox="1">
            <a:spLocks noChangeArrowheads="1"/>
          </p:cNvSpPr>
          <p:nvPr/>
        </p:nvSpPr>
        <p:spPr bwMode="auto">
          <a:xfrm>
            <a:off x="2216150" y="288925"/>
            <a:ext cx="495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000" b="1" i="1">
                <a:latin typeface="Times New Roman" panose="02020603050405020304" pitchFamily="18" charset="0"/>
              </a:rPr>
              <a:t> Thứ năm ngày 27 tháng 9 năm 2021</a:t>
            </a:r>
          </a:p>
        </p:txBody>
      </p:sp>
      <p:sp>
        <p:nvSpPr>
          <p:cNvPr id="31769" name="Text Box 103">
            <a:extLst>
              <a:ext uri="{FF2B5EF4-FFF2-40B4-BE49-F238E27FC236}">
                <a16:creationId xmlns:a16="http://schemas.microsoft.com/office/drawing/2014/main" xmlns="" id="{5B1B9FB3-558D-4DB6-B599-A7D5FE2B408D}"/>
              </a:ext>
            </a:extLst>
          </p:cNvPr>
          <p:cNvSpPr txBox="1">
            <a:spLocks noChangeArrowheads="1"/>
          </p:cNvSpPr>
          <p:nvPr/>
        </p:nvSpPr>
        <p:spPr bwMode="auto">
          <a:xfrm>
            <a:off x="3810000" y="1143000"/>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1800" b="1">
                <a:solidFill>
                  <a:srgbClr val="0000FF"/>
                </a:solidFill>
                <a:latin typeface="Times New Roman" panose="02020603050405020304" pitchFamily="18" charset="0"/>
              </a:rPr>
              <a:t> </a:t>
            </a:r>
            <a:r>
              <a:rPr lang="en-US" altLang="vi-VN" sz="2400" b="1" u="sng">
                <a:solidFill>
                  <a:srgbClr val="0000FF"/>
                </a:solidFill>
                <a:latin typeface="Times New Roman" panose="02020603050405020304" pitchFamily="18" charset="0"/>
              </a:rPr>
              <a:t>Mĩ thuật</a:t>
            </a:r>
          </a:p>
        </p:txBody>
      </p:sp>
      <p:sp>
        <p:nvSpPr>
          <p:cNvPr id="16400" name="Text Box 125">
            <a:extLst>
              <a:ext uri="{FF2B5EF4-FFF2-40B4-BE49-F238E27FC236}">
                <a16:creationId xmlns:a16="http://schemas.microsoft.com/office/drawing/2014/main" xmlns="" id="{0C03B962-ADD1-445E-A087-C5BBBA09E571}"/>
              </a:ext>
            </a:extLst>
          </p:cNvPr>
          <p:cNvSpPr txBox="1">
            <a:spLocks noChangeArrowheads="1"/>
          </p:cNvSpPr>
          <p:nvPr/>
        </p:nvSpPr>
        <p:spPr bwMode="auto">
          <a:xfrm>
            <a:off x="0" y="152400"/>
            <a:ext cx="171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000" b="1">
                <a:solidFill>
                  <a:srgbClr val="FFFF00"/>
                </a:solidFill>
                <a:latin typeface="Times New Roman" panose="02020603050405020304" pitchFamily="18" charset="0"/>
              </a:rPr>
              <a:t> Mĩ thuật 5</a:t>
            </a:r>
          </a:p>
        </p:txBody>
      </p:sp>
      <p:sp>
        <p:nvSpPr>
          <p:cNvPr id="2" name="TextBox 1">
            <a:extLst>
              <a:ext uri="{FF2B5EF4-FFF2-40B4-BE49-F238E27FC236}">
                <a16:creationId xmlns:a16="http://schemas.microsoft.com/office/drawing/2014/main" xmlns="" id="{79D4A20A-F44E-4767-8F3C-1C91E0551816}"/>
              </a:ext>
            </a:extLst>
          </p:cNvPr>
          <p:cNvSpPr txBox="1">
            <a:spLocks noChangeArrowheads="1"/>
          </p:cNvSpPr>
          <p:nvPr/>
        </p:nvSpPr>
        <p:spPr bwMode="auto">
          <a:xfrm>
            <a:off x="1600200" y="1676400"/>
            <a:ext cx="6280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800" u="sng">
                <a:latin typeface="Times New Roman" panose="02020603050405020304" pitchFamily="18" charset="0"/>
                <a:cs typeface="Times New Roman" panose="02020603050405020304" pitchFamily="18" charset="0"/>
              </a:rPr>
              <a:t>Vẽ tranh:</a:t>
            </a:r>
            <a:r>
              <a:rPr lang="en-US" altLang="vi-VN" sz="2800">
                <a:latin typeface="Times New Roman" panose="02020603050405020304" pitchFamily="18" charset="0"/>
                <a:cs typeface="Times New Roman" panose="02020603050405020304" pitchFamily="18" charset="0"/>
              </a:rPr>
              <a:t> Vẽ chân dung tự họa (Tiết 2)</a:t>
            </a:r>
          </a:p>
          <a:p>
            <a:pPr algn="ctr">
              <a:spcBef>
                <a:spcPct val="0"/>
              </a:spcBef>
              <a:buFontTx/>
              <a:buNone/>
            </a:pPr>
            <a:r>
              <a:rPr lang="en-US" altLang="vi-VN" sz="2800">
                <a:latin typeface="Times New Roman" panose="02020603050405020304" pitchFamily="18" charset="0"/>
                <a:cs typeface="Times New Roman" panose="02020603050405020304" pitchFamily="18" charset="0"/>
              </a:rPr>
              <a:t>Thời lượng: 2 tiết</a:t>
            </a:r>
          </a:p>
        </p:txBody>
      </p:sp>
      <p:sp>
        <p:nvSpPr>
          <p:cNvPr id="16402" name="Rectangle 29">
            <a:extLst>
              <a:ext uri="{FF2B5EF4-FFF2-40B4-BE49-F238E27FC236}">
                <a16:creationId xmlns:a16="http://schemas.microsoft.com/office/drawing/2014/main" xmlns="" id="{48C478D2-3535-4FF3-A92F-449BDE2D4C1F}"/>
              </a:ext>
            </a:extLst>
          </p:cNvPr>
          <p:cNvSpPr>
            <a:spLocks noChangeArrowheads="1"/>
          </p:cNvSpPr>
          <p:nvPr/>
        </p:nvSpPr>
        <p:spPr bwMode="auto">
          <a:xfrm>
            <a:off x="914400" y="3200400"/>
            <a:ext cx="7162800" cy="1905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2000" b="1"/>
              <a:t>3. Thực hành</a:t>
            </a:r>
          </a:p>
          <a:p>
            <a:pPr>
              <a:buFontTx/>
              <a:buChar char="-"/>
            </a:pPr>
            <a:r>
              <a:rPr lang="en-US" altLang="vi-VN" sz="2000" b="1"/>
              <a:t> Em vẽ chân dung tự họa bằng các chất liệu tự chọn</a:t>
            </a:r>
          </a:p>
          <a:p>
            <a:r>
              <a:rPr lang="en-US" altLang="vi-VN" sz="2000" b="1"/>
              <a:t> trên giấy A4</a:t>
            </a:r>
            <a:r>
              <a:rPr lang="vi-VN" altLang="vi-VN" sz="2000" b="1"/>
              <a:t> hoặc chất liệu khác</a:t>
            </a:r>
            <a:r>
              <a:rPr lang="en-US" altLang="vi-VN" sz="2000" b="1"/>
              <a:t>.</a:t>
            </a:r>
          </a:p>
          <a:p>
            <a:endParaRPr lang="en-US" altLang="vi-VN" sz="2000" b="1"/>
          </a:p>
          <a:p>
            <a:pPr>
              <a:buFontTx/>
              <a:buChar char="-"/>
            </a:pPr>
            <a:r>
              <a:rPr lang="vi-VN" altLang="vi-VN" sz="2000" b="1"/>
              <a:t> </a:t>
            </a:r>
            <a:r>
              <a:rPr lang="en-US" altLang="vi-VN" sz="2000" b="1"/>
              <a:t>Các tiêu chí đánh giá như sau:</a:t>
            </a:r>
            <a:endParaRPr lang="vi-VN" altLang="vi-VN" sz="2000" b="1"/>
          </a:p>
          <a:p>
            <a:r>
              <a:rPr lang="vi-VN" altLang="vi-VN" b="1"/>
              <a:t>+ Tranh thể hiện rõ đặc điểm, sự cân đối các bộ phận trên khuôn mặt.</a:t>
            </a:r>
            <a:endParaRPr lang="en-US" altLang="vi-VN" sz="2000" b="1"/>
          </a:p>
          <a:p>
            <a:r>
              <a:rPr lang="en-US" altLang="vi-VN" sz="2000" b="1"/>
              <a:t>+ Trình bày hình cân đối trong khổ giấy, màu sắc tươi vui, </a:t>
            </a:r>
          </a:p>
          <a:p>
            <a:r>
              <a:rPr lang="en-US" altLang="vi-VN" sz="2000" b="1"/>
              <a:t>rõ đậm nhat, rõ nhân vật.</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69"/>
                                        </p:tgtEl>
                                        <p:attrNameLst>
                                          <p:attrName>style.visibility</p:attrName>
                                        </p:attrNameLst>
                                      </p:cBhvr>
                                      <p:to>
                                        <p:strVal val="visible"/>
                                      </p:to>
                                    </p:set>
                                    <p:animEffect transition="in" filter="blinds(horizontal)">
                                      <p:cBhvr>
                                        <p:cTn id="7" dur="500"/>
                                        <p:tgtEl>
                                          <p:spTgt spid="317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9"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ext Box 78">
            <a:extLst>
              <a:ext uri="{FF2B5EF4-FFF2-40B4-BE49-F238E27FC236}">
                <a16:creationId xmlns:a16="http://schemas.microsoft.com/office/drawing/2014/main" xmlns="" id="{4889007F-CD31-4E00-BCD5-F80BAE88D1B0}"/>
              </a:ext>
            </a:extLst>
          </p:cNvPr>
          <p:cNvSpPr txBox="1">
            <a:spLocks noChangeArrowheads="1"/>
          </p:cNvSpPr>
          <p:nvPr/>
        </p:nvSpPr>
        <p:spPr bwMode="auto">
          <a:xfrm>
            <a:off x="838200" y="1676400"/>
            <a:ext cx="75406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4400" b="1">
                <a:solidFill>
                  <a:srgbClr val="006600"/>
                </a:solidFill>
                <a:latin typeface="VNI-Times" pitchFamily="2" charset="0"/>
              </a:rPr>
              <a:t> </a:t>
            </a:r>
            <a:endParaRPr lang="en-US" altLang="vi-VN" sz="1800" b="1"/>
          </a:p>
        </p:txBody>
      </p:sp>
      <p:sp>
        <p:nvSpPr>
          <p:cNvPr id="17411" name="Rectangle 79">
            <a:extLst>
              <a:ext uri="{FF2B5EF4-FFF2-40B4-BE49-F238E27FC236}">
                <a16:creationId xmlns:a16="http://schemas.microsoft.com/office/drawing/2014/main" xmlns="" id="{0C8AB271-302D-420E-8F57-56591C771529}"/>
              </a:ext>
            </a:extLst>
          </p:cNvPr>
          <p:cNvSpPr>
            <a:spLocks noChangeArrowheads="1"/>
          </p:cNvSpPr>
          <p:nvPr/>
        </p:nvSpPr>
        <p:spPr bwMode="auto">
          <a:xfrm>
            <a:off x="0" y="0"/>
            <a:ext cx="9144000" cy="990600"/>
          </a:xfrm>
          <a:prstGeom prst="rect">
            <a:avLst/>
          </a:prstGeom>
          <a:gradFill rotWithShape="0">
            <a:gsLst>
              <a:gs pos="0">
                <a:srgbClr val="FFCC00"/>
              </a:gs>
              <a:gs pos="50000">
                <a:srgbClr val="FFFFFF"/>
              </a:gs>
              <a:gs pos="100000">
                <a:srgbClr val="FFCC00"/>
              </a:gs>
            </a:gsLst>
            <a:lin ang="5400000" scaled="1"/>
          </a:gradFill>
          <a:ln w="57150" cmpd="thinThick">
            <a:pattFill prst="pct90">
              <a:fgClr>
                <a:srgbClr val="0066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17412" name="Text Box 80">
            <a:extLst>
              <a:ext uri="{FF2B5EF4-FFF2-40B4-BE49-F238E27FC236}">
                <a16:creationId xmlns:a16="http://schemas.microsoft.com/office/drawing/2014/main" xmlns="" id="{F7E86182-7D0A-4AF9-BAD3-CE2745AC7E28}"/>
              </a:ext>
            </a:extLst>
          </p:cNvPr>
          <p:cNvSpPr txBox="1">
            <a:spLocks noChangeArrowheads="1"/>
          </p:cNvSpPr>
          <p:nvPr/>
        </p:nvSpPr>
        <p:spPr bwMode="auto">
          <a:xfrm>
            <a:off x="3505200" y="185738"/>
            <a:ext cx="449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1" i="1" u="sng">
                <a:solidFill>
                  <a:srgbClr val="000000"/>
                </a:solidFill>
              </a:rPr>
              <a:t>Thứ năm ngày 8 tháng 4 năm 2010.</a:t>
            </a:r>
          </a:p>
        </p:txBody>
      </p:sp>
      <p:pic>
        <p:nvPicPr>
          <p:cNvPr id="17413" name="Picture 81" descr="1228823feg8tq6pvi">
            <a:hlinkClick r:id="rId3"/>
            <a:extLst>
              <a:ext uri="{FF2B5EF4-FFF2-40B4-BE49-F238E27FC236}">
                <a16:creationId xmlns:a16="http://schemas.microsoft.com/office/drawing/2014/main" xmlns="" id="{AB778212-2313-45BA-B6E2-7F8CFBFA792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4124325"/>
            <a:ext cx="7620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82" descr="0830js5b15daddi012pz8">
            <a:extLst>
              <a:ext uri="{FF2B5EF4-FFF2-40B4-BE49-F238E27FC236}">
                <a16:creationId xmlns:a16="http://schemas.microsoft.com/office/drawing/2014/main" xmlns="" id="{660E061C-B2AB-471A-8A68-FAF629B39C0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867150"/>
            <a:ext cx="7921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5" name="Group 83">
            <a:extLst>
              <a:ext uri="{FF2B5EF4-FFF2-40B4-BE49-F238E27FC236}">
                <a16:creationId xmlns:a16="http://schemas.microsoft.com/office/drawing/2014/main" xmlns="" id="{9A3AB3E0-AEEC-4330-A6BF-83FDA4E7AC3C}"/>
              </a:ext>
            </a:extLst>
          </p:cNvPr>
          <p:cNvGrpSpPr>
            <a:grpSpLocks/>
          </p:cNvGrpSpPr>
          <p:nvPr/>
        </p:nvGrpSpPr>
        <p:grpSpPr bwMode="auto">
          <a:xfrm>
            <a:off x="123825" y="42863"/>
            <a:ext cx="914400" cy="817562"/>
            <a:chOff x="2256" y="3360"/>
            <a:chExt cx="768" cy="515"/>
          </a:xfrm>
        </p:grpSpPr>
        <p:pic>
          <p:nvPicPr>
            <p:cNvPr id="17436" name="Picture 84" descr="197">
              <a:extLst>
                <a:ext uri="{FF2B5EF4-FFF2-40B4-BE49-F238E27FC236}">
                  <a16:creationId xmlns:a16="http://schemas.microsoft.com/office/drawing/2014/main" xmlns="" id="{918061C9-29E4-474F-A72E-761D6A3513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7" name="Picture 85" descr="196">
              <a:extLst>
                <a:ext uri="{FF2B5EF4-FFF2-40B4-BE49-F238E27FC236}">
                  <a16:creationId xmlns:a16="http://schemas.microsoft.com/office/drawing/2014/main" xmlns="" id="{6B04B1AB-A590-467B-BE93-5859B37D19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6" name="Rectangle 86">
            <a:extLst>
              <a:ext uri="{FF2B5EF4-FFF2-40B4-BE49-F238E27FC236}">
                <a16:creationId xmlns:a16="http://schemas.microsoft.com/office/drawing/2014/main" xmlns="" id="{2277E418-C0E1-4364-88FF-EAC2553F0661}"/>
              </a:ext>
            </a:extLst>
          </p:cNvPr>
          <p:cNvSpPr>
            <a:spLocks noChangeArrowheads="1"/>
          </p:cNvSpPr>
          <p:nvPr/>
        </p:nvSpPr>
        <p:spPr bwMode="auto">
          <a:xfrm>
            <a:off x="0" y="0"/>
            <a:ext cx="9144000" cy="990600"/>
          </a:xfrm>
          <a:prstGeom prst="rect">
            <a:avLst/>
          </a:prstGeom>
          <a:gradFill rotWithShape="0">
            <a:gsLst>
              <a:gs pos="0">
                <a:srgbClr val="FFCC00"/>
              </a:gs>
              <a:gs pos="50000">
                <a:srgbClr val="FFFFFF"/>
              </a:gs>
              <a:gs pos="100000">
                <a:srgbClr val="FFCC00"/>
              </a:gs>
            </a:gsLst>
            <a:lin ang="5400000" scaled="1"/>
          </a:gradFill>
          <a:ln w="57150" cmpd="thinThick">
            <a:pattFill prst="pct90">
              <a:fgClr>
                <a:srgbClr val="0066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grpSp>
        <p:nvGrpSpPr>
          <p:cNvPr id="17417" name="Group 87">
            <a:extLst>
              <a:ext uri="{FF2B5EF4-FFF2-40B4-BE49-F238E27FC236}">
                <a16:creationId xmlns:a16="http://schemas.microsoft.com/office/drawing/2014/main" xmlns="" id="{8327177A-5DFE-4636-87B2-301EA4779DD0}"/>
              </a:ext>
            </a:extLst>
          </p:cNvPr>
          <p:cNvGrpSpPr>
            <a:grpSpLocks/>
          </p:cNvGrpSpPr>
          <p:nvPr/>
        </p:nvGrpSpPr>
        <p:grpSpPr bwMode="auto">
          <a:xfrm>
            <a:off x="990600" y="42863"/>
            <a:ext cx="914400" cy="817562"/>
            <a:chOff x="2256" y="3360"/>
            <a:chExt cx="768" cy="515"/>
          </a:xfrm>
        </p:grpSpPr>
        <p:pic>
          <p:nvPicPr>
            <p:cNvPr id="17434" name="Picture 88" descr="197">
              <a:extLst>
                <a:ext uri="{FF2B5EF4-FFF2-40B4-BE49-F238E27FC236}">
                  <a16:creationId xmlns:a16="http://schemas.microsoft.com/office/drawing/2014/main" xmlns="" id="{FF120F66-0BF6-45F9-9183-759B088C6E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5" name="Picture 89" descr="196">
              <a:extLst>
                <a:ext uri="{FF2B5EF4-FFF2-40B4-BE49-F238E27FC236}">
                  <a16:creationId xmlns:a16="http://schemas.microsoft.com/office/drawing/2014/main" xmlns="" id="{F0FDF392-F15F-406D-9B17-49E8135AE2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8" name="Rectangle 90">
            <a:extLst>
              <a:ext uri="{FF2B5EF4-FFF2-40B4-BE49-F238E27FC236}">
                <a16:creationId xmlns:a16="http://schemas.microsoft.com/office/drawing/2014/main" xmlns="" id="{43CA1009-F393-49AD-91FE-2A338F07744F}"/>
              </a:ext>
            </a:extLst>
          </p:cNvPr>
          <p:cNvSpPr>
            <a:spLocks noChangeArrowheads="1"/>
          </p:cNvSpPr>
          <p:nvPr/>
        </p:nvSpPr>
        <p:spPr bwMode="auto">
          <a:xfrm>
            <a:off x="76200" y="1081088"/>
            <a:ext cx="8991600" cy="5715000"/>
          </a:xfrm>
          <a:prstGeom prst="rect">
            <a:avLst/>
          </a:prstGeom>
          <a:noFill/>
          <a:ln w="57150" cmpd="thinThick">
            <a:pattFill prst="pct90">
              <a:fgClr>
                <a:srgbClr val="0066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grpSp>
        <p:nvGrpSpPr>
          <p:cNvPr id="17419" name="Group 92">
            <a:extLst>
              <a:ext uri="{FF2B5EF4-FFF2-40B4-BE49-F238E27FC236}">
                <a16:creationId xmlns:a16="http://schemas.microsoft.com/office/drawing/2014/main" xmlns="" id="{B332D895-14B0-41F5-A8DF-FB16CFA652C6}"/>
              </a:ext>
            </a:extLst>
          </p:cNvPr>
          <p:cNvGrpSpPr>
            <a:grpSpLocks/>
          </p:cNvGrpSpPr>
          <p:nvPr/>
        </p:nvGrpSpPr>
        <p:grpSpPr bwMode="auto">
          <a:xfrm>
            <a:off x="61913" y="133350"/>
            <a:ext cx="1309687" cy="781050"/>
            <a:chOff x="4905" y="48"/>
            <a:chExt cx="807" cy="528"/>
          </a:xfrm>
        </p:grpSpPr>
        <p:sp>
          <p:nvSpPr>
            <p:cNvPr id="17430" name="Oval 93">
              <a:extLst>
                <a:ext uri="{FF2B5EF4-FFF2-40B4-BE49-F238E27FC236}">
                  <a16:creationId xmlns:a16="http://schemas.microsoft.com/office/drawing/2014/main" xmlns="" id="{C3783E2B-E744-41FA-811D-08D85B59C850}"/>
                </a:ext>
              </a:extLst>
            </p:cNvPr>
            <p:cNvSpPr>
              <a:spLocks noChangeArrowheads="1"/>
            </p:cNvSpPr>
            <p:nvPr/>
          </p:nvSpPr>
          <p:spPr bwMode="gray">
            <a:xfrm>
              <a:off x="4905" y="462"/>
              <a:ext cx="807" cy="114"/>
            </a:xfrm>
            <a:prstGeom prst="ellipse">
              <a:avLst/>
            </a:prstGeom>
            <a:gradFill rotWithShape="1">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latin typeface=".VnArial Narrow" pitchFamily="34" charset="0"/>
                <a:cs typeface="Arial" panose="020B0604020202020204" pitchFamily="34" charset="0"/>
              </a:endParaRPr>
            </a:p>
          </p:txBody>
        </p:sp>
        <p:grpSp>
          <p:nvGrpSpPr>
            <p:cNvPr id="17431" name="Group 94">
              <a:extLst>
                <a:ext uri="{FF2B5EF4-FFF2-40B4-BE49-F238E27FC236}">
                  <a16:creationId xmlns:a16="http://schemas.microsoft.com/office/drawing/2014/main" xmlns="" id="{E0EE9844-0D16-4B87-82DD-C0F0B8189A66}"/>
                </a:ext>
              </a:extLst>
            </p:cNvPr>
            <p:cNvGrpSpPr>
              <a:grpSpLocks/>
            </p:cNvGrpSpPr>
            <p:nvPr/>
          </p:nvGrpSpPr>
          <p:grpSpPr bwMode="auto">
            <a:xfrm>
              <a:off x="4926" y="48"/>
              <a:ext cx="759" cy="396"/>
              <a:chOff x="2016" y="1920"/>
              <a:chExt cx="1680" cy="1680"/>
            </a:xfrm>
          </p:grpSpPr>
          <p:sp>
            <p:nvSpPr>
              <p:cNvPr id="104543" name="Oval 95">
                <a:extLst>
                  <a:ext uri="{FF2B5EF4-FFF2-40B4-BE49-F238E27FC236}">
                    <a16:creationId xmlns:a16="http://schemas.microsoft.com/office/drawing/2014/main" xmlns="" id="{C88527AD-7D64-483F-9A4C-AB11630990B5}"/>
                  </a:ext>
                </a:extLst>
              </p:cNvPr>
              <p:cNvSpPr>
                <a:spLocks noChangeArrowheads="1"/>
              </p:cNvSpPr>
              <p:nvPr/>
            </p:nvSpPr>
            <p:spPr bwMode="gray">
              <a:xfrm>
                <a:off x="2015" y="1920"/>
                <a:ext cx="1680" cy="1680"/>
              </a:xfrm>
              <a:prstGeom prst="ellipse">
                <a:avLst/>
              </a:prstGeom>
              <a:gradFill rotWithShape="1">
                <a:gsLst>
                  <a:gs pos="0">
                    <a:schemeClr val="accent2"/>
                  </a:gs>
                  <a:gs pos="100000">
                    <a:schemeClr val="accent2">
                      <a:gamma/>
                      <a:shade val="63529"/>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17433" name="Freeform 96">
                <a:extLst>
                  <a:ext uri="{FF2B5EF4-FFF2-40B4-BE49-F238E27FC236}">
                    <a16:creationId xmlns:a16="http://schemas.microsoft.com/office/drawing/2014/main" xmlns="" id="{D06B8809-F2CB-430D-AE85-A1DC060BCFAA}"/>
                  </a:ext>
                </a:extLst>
              </p:cNvPr>
              <p:cNvSpPr>
                <a:spLocks/>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grpSp>
      </p:grpSp>
      <p:grpSp>
        <p:nvGrpSpPr>
          <p:cNvPr id="17420" name="Group 97">
            <a:extLst>
              <a:ext uri="{FF2B5EF4-FFF2-40B4-BE49-F238E27FC236}">
                <a16:creationId xmlns:a16="http://schemas.microsoft.com/office/drawing/2014/main" xmlns="" id="{9403AFD1-7167-4F74-853D-7C4D4A871574}"/>
              </a:ext>
            </a:extLst>
          </p:cNvPr>
          <p:cNvGrpSpPr>
            <a:grpSpLocks/>
          </p:cNvGrpSpPr>
          <p:nvPr/>
        </p:nvGrpSpPr>
        <p:grpSpPr bwMode="auto">
          <a:xfrm>
            <a:off x="8382000" y="471488"/>
            <a:ext cx="685800" cy="838200"/>
            <a:chOff x="4368" y="3600"/>
            <a:chExt cx="576" cy="624"/>
          </a:xfrm>
        </p:grpSpPr>
        <p:pic>
          <p:nvPicPr>
            <p:cNvPr id="17428" name="Picture 98" descr="226">
              <a:extLst>
                <a:ext uri="{FF2B5EF4-FFF2-40B4-BE49-F238E27FC236}">
                  <a16:creationId xmlns:a16="http://schemas.microsoft.com/office/drawing/2014/main" xmlns="" id="{C5760CD5-1FDF-41BB-98E2-7CCD3B1ED5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8" y="3600"/>
              <a:ext cx="40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99" descr="211">
              <a:extLst>
                <a:ext uri="{FF2B5EF4-FFF2-40B4-BE49-F238E27FC236}">
                  <a16:creationId xmlns:a16="http://schemas.microsoft.com/office/drawing/2014/main" xmlns="" id="{2C890A5B-8CEB-4B1E-9C77-39324807D3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4" y="3648"/>
              <a:ext cx="48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7421" name="Object 101">
            <a:extLst>
              <a:ext uri="{FF2B5EF4-FFF2-40B4-BE49-F238E27FC236}">
                <a16:creationId xmlns:a16="http://schemas.microsoft.com/office/drawing/2014/main" xmlns="" id="{1AEAE61D-FDE6-4872-B340-5ADDACE3FCF5}"/>
              </a:ext>
            </a:extLst>
          </p:cNvPr>
          <p:cNvGraphicFramePr>
            <a:graphicFrameLocks noChangeAspect="1"/>
          </p:cNvGraphicFramePr>
          <p:nvPr/>
        </p:nvGraphicFramePr>
        <p:xfrm>
          <a:off x="6604000" y="3867150"/>
          <a:ext cx="127000" cy="190500"/>
        </p:xfrm>
        <a:graphic>
          <a:graphicData uri="http://schemas.openxmlformats.org/presentationml/2006/ole">
            <mc:AlternateContent xmlns:mc="http://schemas.openxmlformats.org/markup-compatibility/2006">
              <mc:Choice xmlns:v="urn:schemas-microsoft-com:vml" Requires="v">
                <p:oleObj spid="_x0000_s12292" name="Equation" r:id="rId10" imgW="126890" imgH="190335" progId="Equation.DSMT4">
                  <p:embed/>
                </p:oleObj>
              </mc:Choice>
              <mc:Fallback>
                <p:oleObj name="Equation" r:id="rId10" imgW="126890" imgH="190335" progId="Equation.DSMT4">
                  <p:embed/>
                  <p:pic>
                    <p:nvPicPr>
                      <p:cNvPr id="17421" name="Object 101">
                        <a:extLst>
                          <a:ext uri="{FF2B5EF4-FFF2-40B4-BE49-F238E27FC236}">
                            <a16:creationId xmlns:a16="http://schemas.microsoft.com/office/drawing/2014/main" xmlns="" id="{1AEAE61D-FDE6-4872-B340-5ADDACE3FC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4000" y="3867150"/>
                        <a:ext cx="1270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22" name="Text Box 102">
            <a:extLst>
              <a:ext uri="{FF2B5EF4-FFF2-40B4-BE49-F238E27FC236}">
                <a16:creationId xmlns:a16="http://schemas.microsoft.com/office/drawing/2014/main" xmlns="" id="{6E15610C-043D-4925-9B36-4B7F4590E72A}"/>
              </a:ext>
            </a:extLst>
          </p:cNvPr>
          <p:cNvSpPr txBox="1">
            <a:spLocks noChangeArrowheads="1"/>
          </p:cNvSpPr>
          <p:nvPr/>
        </p:nvSpPr>
        <p:spPr bwMode="auto">
          <a:xfrm>
            <a:off x="2216150" y="288925"/>
            <a:ext cx="495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000" b="1" i="1">
                <a:latin typeface="Times New Roman" panose="02020603050405020304" pitchFamily="18" charset="0"/>
              </a:rPr>
              <a:t> Thứ năm ngày 27 tháng 9 năm 2021</a:t>
            </a:r>
          </a:p>
        </p:txBody>
      </p:sp>
      <p:sp>
        <p:nvSpPr>
          <p:cNvPr id="35865" name="Text Box 103">
            <a:extLst>
              <a:ext uri="{FF2B5EF4-FFF2-40B4-BE49-F238E27FC236}">
                <a16:creationId xmlns:a16="http://schemas.microsoft.com/office/drawing/2014/main" xmlns="" id="{68E963F5-328A-465F-8273-8D6A50D42F23}"/>
              </a:ext>
            </a:extLst>
          </p:cNvPr>
          <p:cNvSpPr txBox="1">
            <a:spLocks noChangeArrowheads="1"/>
          </p:cNvSpPr>
          <p:nvPr/>
        </p:nvSpPr>
        <p:spPr bwMode="auto">
          <a:xfrm>
            <a:off x="3810000" y="1143000"/>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1800" b="1">
                <a:solidFill>
                  <a:srgbClr val="0000FF"/>
                </a:solidFill>
                <a:latin typeface="Times New Roman" panose="02020603050405020304" pitchFamily="18" charset="0"/>
              </a:rPr>
              <a:t> </a:t>
            </a:r>
            <a:r>
              <a:rPr lang="en-US" altLang="vi-VN" sz="2400" b="1" u="sng">
                <a:solidFill>
                  <a:srgbClr val="0000FF"/>
                </a:solidFill>
                <a:latin typeface="Times New Roman" panose="02020603050405020304" pitchFamily="18" charset="0"/>
              </a:rPr>
              <a:t>Mĩ thuật</a:t>
            </a:r>
          </a:p>
        </p:txBody>
      </p:sp>
      <p:sp>
        <p:nvSpPr>
          <p:cNvPr id="17424" name="Text Box 125">
            <a:extLst>
              <a:ext uri="{FF2B5EF4-FFF2-40B4-BE49-F238E27FC236}">
                <a16:creationId xmlns:a16="http://schemas.microsoft.com/office/drawing/2014/main" xmlns="" id="{C009A838-614E-4DEF-BBF1-47EF429DB5FD}"/>
              </a:ext>
            </a:extLst>
          </p:cNvPr>
          <p:cNvSpPr txBox="1">
            <a:spLocks noChangeArrowheads="1"/>
          </p:cNvSpPr>
          <p:nvPr/>
        </p:nvSpPr>
        <p:spPr bwMode="auto">
          <a:xfrm>
            <a:off x="0" y="152400"/>
            <a:ext cx="171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000" b="1">
                <a:solidFill>
                  <a:srgbClr val="FFFF00"/>
                </a:solidFill>
                <a:latin typeface="Times New Roman" panose="02020603050405020304" pitchFamily="18" charset="0"/>
              </a:rPr>
              <a:t> Mĩ thuật 5</a:t>
            </a:r>
          </a:p>
        </p:txBody>
      </p:sp>
      <p:sp>
        <p:nvSpPr>
          <p:cNvPr id="2" name="TextBox 1">
            <a:extLst>
              <a:ext uri="{FF2B5EF4-FFF2-40B4-BE49-F238E27FC236}">
                <a16:creationId xmlns:a16="http://schemas.microsoft.com/office/drawing/2014/main" xmlns="" id="{84C9D70D-7635-467D-8C36-656D29255DA3}"/>
              </a:ext>
            </a:extLst>
          </p:cNvPr>
          <p:cNvSpPr txBox="1">
            <a:spLocks noChangeArrowheads="1"/>
          </p:cNvSpPr>
          <p:nvPr/>
        </p:nvSpPr>
        <p:spPr bwMode="auto">
          <a:xfrm>
            <a:off x="1600200" y="1676400"/>
            <a:ext cx="6280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800" u="sng">
                <a:latin typeface="Times New Roman" panose="02020603050405020304" pitchFamily="18" charset="0"/>
                <a:cs typeface="Times New Roman" panose="02020603050405020304" pitchFamily="18" charset="0"/>
              </a:rPr>
              <a:t>Vẽ tranh:</a:t>
            </a:r>
            <a:r>
              <a:rPr lang="en-US" altLang="vi-VN" sz="2800">
                <a:latin typeface="Times New Roman" panose="02020603050405020304" pitchFamily="18" charset="0"/>
                <a:cs typeface="Times New Roman" panose="02020603050405020304" pitchFamily="18" charset="0"/>
              </a:rPr>
              <a:t> Vẽ chân dung tự họa (Tiết 2)</a:t>
            </a:r>
          </a:p>
          <a:p>
            <a:pPr algn="ctr">
              <a:spcBef>
                <a:spcPct val="0"/>
              </a:spcBef>
              <a:buFontTx/>
              <a:buNone/>
            </a:pPr>
            <a:r>
              <a:rPr lang="en-US" altLang="vi-VN" sz="2800">
                <a:latin typeface="Times New Roman" panose="02020603050405020304" pitchFamily="18" charset="0"/>
                <a:cs typeface="Times New Roman" panose="02020603050405020304" pitchFamily="18" charset="0"/>
              </a:rPr>
              <a:t>Thời lượng: 2 tiết</a:t>
            </a:r>
          </a:p>
        </p:txBody>
      </p:sp>
      <p:sp>
        <p:nvSpPr>
          <p:cNvPr id="17426" name="Rectangle 28">
            <a:extLst>
              <a:ext uri="{FF2B5EF4-FFF2-40B4-BE49-F238E27FC236}">
                <a16:creationId xmlns:a16="http://schemas.microsoft.com/office/drawing/2014/main" xmlns="" id="{AE19AC30-AC5E-45BA-A280-11B17F1D99AA}"/>
              </a:ext>
            </a:extLst>
          </p:cNvPr>
          <p:cNvSpPr>
            <a:spLocks noChangeArrowheads="1"/>
          </p:cNvSpPr>
          <p:nvPr/>
        </p:nvSpPr>
        <p:spPr bwMode="auto">
          <a:xfrm>
            <a:off x="914400" y="2819400"/>
            <a:ext cx="7162800" cy="381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2000" b="1"/>
              <a:t>HS tham khảo</a:t>
            </a:r>
            <a:r>
              <a:rPr lang="vi-VN" altLang="vi-VN" sz="2000" b="1"/>
              <a:t> bài làm HS</a:t>
            </a:r>
            <a:endParaRPr lang="en-US" altLang="vi-VN" sz="2000" b="1"/>
          </a:p>
        </p:txBody>
      </p:sp>
      <p:pic>
        <p:nvPicPr>
          <p:cNvPr id="17427" name="Picture 29" descr="IMG-7366">
            <a:extLst>
              <a:ext uri="{FF2B5EF4-FFF2-40B4-BE49-F238E27FC236}">
                <a16:creationId xmlns:a16="http://schemas.microsoft.com/office/drawing/2014/main" xmlns="" id="{32A902F3-E4C8-4268-B6DF-14AB15881A6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8200" y="3200400"/>
            <a:ext cx="746760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65"/>
                                        </p:tgtEl>
                                        <p:attrNameLst>
                                          <p:attrName>style.visibility</p:attrName>
                                        </p:attrNameLst>
                                      </p:cBhvr>
                                      <p:to>
                                        <p:strVal val="visible"/>
                                      </p:to>
                                    </p:set>
                                    <p:animEffect transition="in" filter="blinds(horizontal)">
                                      <p:cBhvr>
                                        <p:cTn id="7" dur="500"/>
                                        <p:tgtEl>
                                          <p:spTgt spid="358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5"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IMG-7367">
            <a:extLst>
              <a:ext uri="{FF2B5EF4-FFF2-40B4-BE49-F238E27FC236}">
                <a16:creationId xmlns:a16="http://schemas.microsoft.com/office/drawing/2014/main" xmlns="" id="{D6CB0930-C746-46C8-B0F1-1F31F3632162}"/>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228600" y="1676400"/>
            <a:ext cx="87630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ext Box 78">
            <a:extLst>
              <a:ext uri="{FF2B5EF4-FFF2-40B4-BE49-F238E27FC236}">
                <a16:creationId xmlns:a16="http://schemas.microsoft.com/office/drawing/2014/main" xmlns="" id="{ED72DE11-0EE9-4A88-B017-131078AC7366}"/>
              </a:ext>
            </a:extLst>
          </p:cNvPr>
          <p:cNvSpPr txBox="1">
            <a:spLocks noChangeArrowheads="1"/>
          </p:cNvSpPr>
          <p:nvPr/>
        </p:nvSpPr>
        <p:spPr bwMode="auto">
          <a:xfrm>
            <a:off x="838200" y="1676400"/>
            <a:ext cx="75406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4400" b="1">
                <a:solidFill>
                  <a:srgbClr val="006600"/>
                </a:solidFill>
                <a:latin typeface="VNI-Times" pitchFamily="2" charset="0"/>
              </a:rPr>
              <a:t> </a:t>
            </a:r>
            <a:endParaRPr lang="en-US" altLang="vi-VN" sz="1800" b="1"/>
          </a:p>
        </p:txBody>
      </p:sp>
      <p:sp>
        <p:nvSpPr>
          <p:cNvPr id="19459" name="Rectangle 79">
            <a:extLst>
              <a:ext uri="{FF2B5EF4-FFF2-40B4-BE49-F238E27FC236}">
                <a16:creationId xmlns:a16="http://schemas.microsoft.com/office/drawing/2014/main" xmlns="" id="{5C11D1D3-B296-49CD-9EE8-578ED06BD96B}"/>
              </a:ext>
            </a:extLst>
          </p:cNvPr>
          <p:cNvSpPr>
            <a:spLocks noChangeArrowheads="1"/>
          </p:cNvSpPr>
          <p:nvPr/>
        </p:nvSpPr>
        <p:spPr bwMode="auto">
          <a:xfrm>
            <a:off x="0" y="0"/>
            <a:ext cx="9144000" cy="990600"/>
          </a:xfrm>
          <a:prstGeom prst="rect">
            <a:avLst/>
          </a:prstGeom>
          <a:gradFill rotWithShape="0">
            <a:gsLst>
              <a:gs pos="0">
                <a:srgbClr val="FFCC00"/>
              </a:gs>
              <a:gs pos="50000">
                <a:srgbClr val="FFFFFF"/>
              </a:gs>
              <a:gs pos="100000">
                <a:srgbClr val="FFCC00"/>
              </a:gs>
            </a:gsLst>
            <a:lin ang="5400000" scaled="1"/>
          </a:gradFill>
          <a:ln w="57150" cmpd="thinThick">
            <a:pattFill prst="pct90">
              <a:fgClr>
                <a:srgbClr val="0066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19460" name="Text Box 80">
            <a:extLst>
              <a:ext uri="{FF2B5EF4-FFF2-40B4-BE49-F238E27FC236}">
                <a16:creationId xmlns:a16="http://schemas.microsoft.com/office/drawing/2014/main" xmlns="" id="{856740F1-6343-4738-A2B0-D38C7417C754}"/>
              </a:ext>
            </a:extLst>
          </p:cNvPr>
          <p:cNvSpPr txBox="1">
            <a:spLocks noChangeArrowheads="1"/>
          </p:cNvSpPr>
          <p:nvPr/>
        </p:nvSpPr>
        <p:spPr bwMode="auto">
          <a:xfrm>
            <a:off x="3505200" y="185738"/>
            <a:ext cx="449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1" i="1" u="sng">
                <a:solidFill>
                  <a:srgbClr val="000000"/>
                </a:solidFill>
              </a:rPr>
              <a:t>Thứ năm ngày 8 tháng 4 năm 2010.</a:t>
            </a:r>
          </a:p>
        </p:txBody>
      </p:sp>
      <p:pic>
        <p:nvPicPr>
          <p:cNvPr id="19461" name="Picture 81" descr="1228823feg8tq6pvi">
            <a:hlinkClick r:id="rId3"/>
            <a:extLst>
              <a:ext uri="{FF2B5EF4-FFF2-40B4-BE49-F238E27FC236}">
                <a16:creationId xmlns:a16="http://schemas.microsoft.com/office/drawing/2014/main" xmlns="" id="{71965025-F62D-4710-A035-26470EE2B91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4124325"/>
            <a:ext cx="7620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82" descr="0830js5b15daddi012pz8">
            <a:extLst>
              <a:ext uri="{FF2B5EF4-FFF2-40B4-BE49-F238E27FC236}">
                <a16:creationId xmlns:a16="http://schemas.microsoft.com/office/drawing/2014/main" xmlns="" id="{0BFE8D50-4728-4394-8A26-526969C1539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867150"/>
            <a:ext cx="7921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3" name="Group 83">
            <a:extLst>
              <a:ext uri="{FF2B5EF4-FFF2-40B4-BE49-F238E27FC236}">
                <a16:creationId xmlns:a16="http://schemas.microsoft.com/office/drawing/2014/main" xmlns="" id="{680F4F72-3ADE-409E-A69D-9A433AEED64F}"/>
              </a:ext>
            </a:extLst>
          </p:cNvPr>
          <p:cNvGrpSpPr>
            <a:grpSpLocks/>
          </p:cNvGrpSpPr>
          <p:nvPr/>
        </p:nvGrpSpPr>
        <p:grpSpPr bwMode="auto">
          <a:xfrm>
            <a:off x="123825" y="42863"/>
            <a:ext cx="914400" cy="817562"/>
            <a:chOff x="2256" y="3360"/>
            <a:chExt cx="768" cy="515"/>
          </a:xfrm>
        </p:grpSpPr>
        <p:pic>
          <p:nvPicPr>
            <p:cNvPr id="19483" name="Picture 84" descr="197">
              <a:extLst>
                <a:ext uri="{FF2B5EF4-FFF2-40B4-BE49-F238E27FC236}">
                  <a16:creationId xmlns:a16="http://schemas.microsoft.com/office/drawing/2014/main" xmlns="" id="{340B257D-D884-4911-AB99-219F804DBB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4" name="Picture 85" descr="196">
              <a:extLst>
                <a:ext uri="{FF2B5EF4-FFF2-40B4-BE49-F238E27FC236}">
                  <a16:creationId xmlns:a16="http://schemas.microsoft.com/office/drawing/2014/main" xmlns="" id="{B044790D-0A1E-4449-9E4C-1215AC54B0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4" name="Rectangle 86">
            <a:extLst>
              <a:ext uri="{FF2B5EF4-FFF2-40B4-BE49-F238E27FC236}">
                <a16:creationId xmlns:a16="http://schemas.microsoft.com/office/drawing/2014/main" xmlns="" id="{A023D818-A5D9-433E-98ED-07FA01DC48A3}"/>
              </a:ext>
            </a:extLst>
          </p:cNvPr>
          <p:cNvSpPr>
            <a:spLocks noChangeArrowheads="1"/>
          </p:cNvSpPr>
          <p:nvPr/>
        </p:nvSpPr>
        <p:spPr bwMode="auto">
          <a:xfrm>
            <a:off x="0" y="0"/>
            <a:ext cx="9144000" cy="990600"/>
          </a:xfrm>
          <a:prstGeom prst="rect">
            <a:avLst/>
          </a:prstGeom>
          <a:gradFill rotWithShape="0">
            <a:gsLst>
              <a:gs pos="0">
                <a:srgbClr val="FFCC00"/>
              </a:gs>
              <a:gs pos="50000">
                <a:srgbClr val="FFFFFF"/>
              </a:gs>
              <a:gs pos="100000">
                <a:srgbClr val="FFCC00"/>
              </a:gs>
            </a:gsLst>
            <a:lin ang="5400000" scaled="1"/>
          </a:gradFill>
          <a:ln w="57150" cmpd="thinThick">
            <a:pattFill prst="pct90">
              <a:fgClr>
                <a:srgbClr val="0066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grpSp>
        <p:nvGrpSpPr>
          <p:cNvPr id="19465" name="Group 87">
            <a:extLst>
              <a:ext uri="{FF2B5EF4-FFF2-40B4-BE49-F238E27FC236}">
                <a16:creationId xmlns:a16="http://schemas.microsoft.com/office/drawing/2014/main" xmlns="" id="{0A8E48E3-B5E9-4B73-BC26-A0EB987D444C}"/>
              </a:ext>
            </a:extLst>
          </p:cNvPr>
          <p:cNvGrpSpPr>
            <a:grpSpLocks/>
          </p:cNvGrpSpPr>
          <p:nvPr/>
        </p:nvGrpSpPr>
        <p:grpSpPr bwMode="auto">
          <a:xfrm>
            <a:off x="990600" y="42863"/>
            <a:ext cx="914400" cy="817562"/>
            <a:chOff x="2256" y="3360"/>
            <a:chExt cx="768" cy="515"/>
          </a:xfrm>
        </p:grpSpPr>
        <p:pic>
          <p:nvPicPr>
            <p:cNvPr id="19481" name="Picture 88" descr="197">
              <a:extLst>
                <a:ext uri="{FF2B5EF4-FFF2-40B4-BE49-F238E27FC236}">
                  <a16:creationId xmlns:a16="http://schemas.microsoft.com/office/drawing/2014/main" xmlns="" id="{4F63DDEC-781E-415C-8A98-95749CE236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2" name="Picture 89" descr="196">
              <a:extLst>
                <a:ext uri="{FF2B5EF4-FFF2-40B4-BE49-F238E27FC236}">
                  <a16:creationId xmlns:a16="http://schemas.microsoft.com/office/drawing/2014/main" xmlns="" id="{49F3B916-46DB-429C-9191-54FBEA5EE9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6" name="Rectangle 90">
            <a:extLst>
              <a:ext uri="{FF2B5EF4-FFF2-40B4-BE49-F238E27FC236}">
                <a16:creationId xmlns:a16="http://schemas.microsoft.com/office/drawing/2014/main" xmlns="" id="{FEF300DA-C1DC-4ABE-9E93-2668BEC82146}"/>
              </a:ext>
            </a:extLst>
          </p:cNvPr>
          <p:cNvSpPr>
            <a:spLocks noChangeArrowheads="1"/>
          </p:cNvSpPr>
          <p:nvPr/>
        </p:nvSpPr>
        <p:spPr bwMode="auto">
          <a:xfrm>
            <a:off x="76200" y="1081088"/>
            <a:ext cx="8991600" cy="5715000"/>
          </a:xfrm>
          <a:prstGeom prst="rect">
            <a:avLst/>
          </a:prstGeom>
          <a:noFill/>
          <a:ln w="57150" cmpd="thinThick">
            <a:pattFill prst="pct90">
              <a:fgClr>
                <a:srgbClr val="0066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grpSp>
        <p:nvGrpSpPr>
          <p:cNvPr id="19467" name="Group 92">
            <a:extLst>
              <a:ext uri="{FF2B5EF4-FFF2-40B4-BE49-F238E27FC236}">
                <a16:creationId xmlns:a16="http://schemas.microsoft.com/office/drawing/2014/main" xmlns="" id="{85FAC855-9251-46D5-A969-C68A5852B1B5}"/>
              </a:ext>
            </a:extLst>
          </p:cNvPr>
          <p:cNvGrpSpPr>
            <a:grpSpLocks/>
          </p:cNvGrpSpPr>
          <p:nvPr/>
        </p:nvGrpSpPr>
        <p:grpSpPr bwMode="auto">
          <a:xfrm>
            <a:off x="61913" y="133350"/>
            <a:ext cx="1309687" cy="781050"/>
            <a:chOff x="4905" y="48"/>
            <a:chExt cx="807" cy="528"/>
          </a:xfrm>
        </p:grpSpPr>
        <p:sp>
          <p:nvSpPr>
            <p:cNvPr id="19477" name="Oval 93">
              <a:extLst>
                <a:ext uri="{FF2B5EF4-FFF2-40B4-BE49-F238E27FC236}">
                  <a16:creationId xmlns:a16="http://schemas.microsoft.com/office/drawing/2014/main" xmlns="" id="{0C6A6D01-FE03-419C-AD7E-EE34C62BF47A}"/>
                </a:ext>
              </a:extLst>
            </p:cNvPr>
            <p:cNvSpPr>
              <a:spLocks noChangeArrowheads="1"/>
            </p:cNvSpPr>
            <p:nvPr/>
          </p:nvSpPr>
          <p:spPr bwMode="gray">
            <a:xfrm>
              <a:off x="4905" y="462"/>
              <a:ext cx="807" cy="114"/>
            </a:xfrm>
            <a:prstGeom prst="ellipse">
              <a:avLst/>
            </a:prstGeom>
            <a:gradFill rotWithShape="1">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latin typeface=".VnArial Narrow" pitchFamily="34" charset="0"/>
                <a:cs typeface="Arial" panose="020B0604020202020204" pitchFamily="34" charset="0"/>
              </a:endParaRPr>
            </a:p>
          </p:txBody>
        </p:sp>
        <p:grpSp>
          <p:nvGrpSpPr>
            <p:cNvPr id="19478" name="Group 94">
              <a:extLst>
                <a:ext uri="{FF2B5EF4-FFF2-40B4-BE49-F238E27FC236}">
                  <a16:creationId xmlns:a16="http://schemas.microsoft.com/office/drawing/2014/main" xmlns="" id="{AF34E42B-F278-4CC7-9803-21EFEDD4A9BC}"/>
                </a:ext>
              </a:extLst>
            </p:cNvPr>
            <p:cNvGrpSpPr>
              <a:grpSpLocks/>
            </p:cNvGrpSpPr>
            <p:nvPr/>
          </p:nvGrpSpPr>
          <p:grpSpPr bwMode="auto">
            <a:xfrm>
              <a:off x="4926" y="48"/>
              <a:ext cx="759" cy="396"/>
              <a:chOff x="2016" y="1920"/>
              <a:chExt cx="1680" cy="1680"/>
            </a:xfrm>
          </p:grpSpPr>
          <p:sp>
            <p:nvSpPr>
              <p:cNvPr id="104543" name="Oval 95">
                <a:extLst>
                  <a:ext uri="{FF2B5EF4-FFF2-40B4-BE49-F238E27FC236}">
                    <a16:creationId xmlns:a16="http://schemas.microsoft.com/office/drawing/2014/main" xmlns="" id="{51BC30D2-7478-4E0A-B5E7-F54B3D6CE0BA}"/>
                  </a:ext>
                </a:extLst>
              </p:cNvPr>
              <p:cNvSpPr>
                <a:spLocks noChangeArrowheads="1"/>
              </p:cNvSpPr>
              <p:nvPr/>
            </p:nvSpPr>
            <p:spPr bwMode="gray">
              <a:xfrm>
                <a:off x="2015" y="1920"/>
                <a:ext cx="1680" cy="1680"/>
              </a:xfrm>
              <a:prstGeom prst="ellipse">
                <a:avLst/>
              </a:prstGeom>
              <a:gradFill rotWithShape="1">
                <a:gsLst>
                  <a:gs pos="0">
                    <a:schemeClr val="accent2"/>
                  </a:gs>
                  <a:gs pos="100000">
                    <a:schemeClr val="accent2">
                      <a:gamma/>
                      <a:shade val="63529"/>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19480" name="Freeform 96">
                <a:extLst>
                  <a:ext uri="{FF2B5EF4-FFF2-40B4-BE49-F238E27FC236}">
                    <a16:creationId xmlns:a16="http://schemas.microsoft.com/office/drawing/2014/main" xmlns="" id="{29EE2D3B-11BD-466E-A661-D73027D44557}"/>
                  </a:ext>
                </a:extLst>
              </p:cNvPr>
              <p:cNvSpPr>
                <a:spLocks/>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grpSp>
      </p:grpSp>
      <p:grpSp>
        <p:nvGrpSpPr>
          <p:cNvPr id="19468" name="Group 97">
            <a:extLst>
              <a:ext uri="{FF2B5EF4-FFF2-40B4-BE49-F238E27FC236}">
                <a16:creationId xmlns:a16="http://schemas.microsoft.com/office/drawing/2014/main" xmlns="" id="{878FFB6D-6194-489A-9770-AC0181ACB18C}"/>
              </a:ext>
            </a:extLst>
          </p:cNvPr>
          <p:cNvGrpSpPr>
            <a:grpSpLocks/>
          </p:cNvGrpSpPr>
          <p:nvPr/>
        </p:nvGrpSpPr>
        <p:grpSpPr bwMode="auto">
          <a:xfrm>
            <a:off x="8382000" y="471488"/>
            <a:ext cx="685800" cy="838200"/>
            <a:chOff x="4368" y="3600"/>
            <a:chExt cx="576" cy="624"/>
          </a:xfrm>
        </p:grpSpPr>
        <p:pic>
          <p:nvPicPr>
            <p:cNvPr id="19475" name="Picture 98" descr="226">
              <a:extLst>
                <a:ext uri="{FF2B5EF4-FFF2-40B4-BE49-F238E27FC236}">
                  <a16:creationId xmlns:a16="http://schemas.microsoft.com/office/drawing/2014/main" xmlns="" id="{DF44065F-B657-42F6-A9C6-FB58D2511F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8" y="3600"/>
              <a:ext cx="40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99" descr="211">
              <a:extLst>
                <a:ext uri="{FF2B5EF4-FFF2-40B4-BE49-F238E27FC236}">
                  <a16:creationId xmlns:a16="http://schemas.microsoft.com/office/drawing/2014/main" xmlns="" id="{1080707A-9A33-4DB4-9959-DB9E10429B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4" y="3648"/>
              <a:ext cx="48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9469" name="Object 101">
            <a:extLst>
              <a:ext uri="{FF2B5EF4-FFF2-40B4-BE49-F238E27FC236}">
                <a16:creationId xmlns:a16="http://schemas.microsoft.com/office/drawing/2014/main" xmlns="" id="{B040CC47-A67C-445D-9426-0DAAA925BE8D}"/>
              </a:ext>
            </a:extLst>
          </p:cNvPr>
          <p:cNvGraphicFramePr>
            <a:graphicFrameLocks noChangeAspect="1"/>
          </p:cNvGraphicFramePr>
          <p:nvPr/>
        </p:nvGraphicFramePr>
        <p:xfrm>
          <a:off x="6604000" y="3867150"/>
          <a:ext cx="127000" cy="190500"/>
        </p:xfrm>
        <a:graphic>
          <a:graphicData uri="http://schemas.openxmlformats.org/presentationml/2006/ole">
            <mc:AlternateContent xmlns:mc="http://schemas.openxmlformats.org/markup-compatibility/2006">
              <mc:Choice xmlns:v="urn:schemas-microsoft-com:vml" Requires="v">
                <p:oleObj spid="_x0000_s13316" name="Equation" r:id="rId10" imgW="126890" imgH="190335" progId="Equation.DSMT4">
                  <p:embed/>
                </p:oleObj>
              </mc:Choice>
              <mc:Fallback>
                <p:oleObj name="Equation" r:id="rId10" imgW="126890" imgH="190335" progId="Equation.DSMT4">
                  <p:embed/>
                  <p:pic>
                    <p:nvPicPr>
                      <p:cNvPr id="19469" name="Object 101">
                        <a:extLst>
                          <a:ext uri="{FF2B5EF4-FFF2-40B4-BE49-F238E27FC236}">
                            <a16:creationId xmlns:a16="http://schemas.microsoft.com/office/drawing/2014/main" xmlns="" id="{B040CC47-A67C-445D-9426-0DAAA925BE8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4000" y="3867150"/>
                        <a:ext cx="1270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70" name="Text Box 102">
            <a:extLst>
              <a:ext uri="{FF2B5EF4-FFF2-40B4-BE49-F238E27FC236}">
                <a16:creationId xmlns:a16="http://schemas.microsoft.com/office/drawing/2014/main" xmlns="" id="{5B0A8EE1-BD76-417D-9590-1A44698EC366}"/>
              </a:ext>
            </a:extLst>
          </p:cNvPr>
          <p:cNvSpPr txBox="1">
            <a:spLocks noChangeArrowheads="1"/>
          </p:cNvSpPr>
          <p:nvPr/>
        </p:nvSpPr>
        <p:spPr bwMode="auto">
          <a:xfrm>
            <a:off x="2216150" y="288925"/>
            <a:ext cx="495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000" b="1" i="1">
                <a:latin typeface="Times New Roman" panose="02020603050405020304" pitchFamily="18" charset="0"/>
              </a:rPr>
              <a:t> Thứ năm ngày 27 tháng 9 năm 2021</a:t>
            </a:r>
          </a:p>
        </p:txBody>
      </p:sp>
      <p:sp>
        <p:nvSpPr>
          <p:cNvPr id="33817" name="Text Box 103">
            <a:extLst>
              <a:ext uri="{FF2B5EF4-FFF2-40B4-BE49-F238E27FC236}">
                <a16:creationId xmlns:a16="http://schemas.microsoft.com/office/drawing/2014/main" xmlns="" id="{6504485C-F96F-4B04-A21F-9754AEF5510A}"/>
              </a:ext>
            </a:extLst>
          </p:cNvPr>
          <p:cNvSpPr txBox="1">
            <a:spLocks noChangeArrowheads="1"/>
          </p:cNvSpPr>
          <p:nvPr/>
        </p:nvSpPr>
        <p:spPr bwMode="auto">
          <a:xfrm>
            <a:off x="3810000" y="1143000"/>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1800" b="1">
                <a:solidFill>
                  <a:srgbClr val="0000FF"/>
                </a:solidFill>
                <a:latin typeface="Times New Roman" panose="02020603050405020304" pitchFamily="18" charset="0"/>
              </a:rPr>
              <a:t> </a:t>
            </a:r>
            <a:r>
              <a:rPr lang="en-US" altLang="vi-VN" sz="2400" b="1" u="sng">
                <a:solidFill>
                  <a:srgbClr val="0000FF"/>
                </a:solidFill>
                <a:latin typeface="Times New Roman" panose="02020603050405020304" pitchFamily="18" charset="0"/>
              </a:rPr>
              <a:t>Mĩ thuật</a:t>
            </a:r>
          </a:p>
        </p:txBody>
      </p:sp>
      <p:sp>
        <p:nvSpPr>
          <p:cNvPr id="19472" name="Text Box 125">
            <a:extLst>
              <a:ext uri="{FF2B5EF4-FFF2-40B4-BE49-F238E27FC236}">
                <a16:creationId xmlns:a16="http://schemas.microsoft.com/office/drawing/2014/main" xmlns="" id="{5BEC3A3E-B955-4E08-A134-5163E1DC91AD}"/>
              </a:ext>
            </a:extLst>
          </p:cNvPr>
          <p:cNvSpPr txBox="1">
            <a:spLocks noChangeArrowheads="1"/>
          </p:cNvSpPr>
          <p:nvPr/>
        </p:nvSpPr>
        <p:spPr bwMode="auto">
          <a:xfrm>
            <a:off x="0" y="152400"/>
            <a:ext cx="171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000" b="1">
                <a:solidFill>
                  <a:srgbClr val="FFFF00"/>
                </a:solidFill>
                <a:latin typeface="Times New Roman" panose="02020603050405020304" pitchFamily="18" charset="0"/>
              </a:rPr>
              <a:t> Mĩ thuật 5</a:t>
            </a:r>
          </a:p>
        </p:txBody>
      </p:sp>
      <p:sp>
        <p:nvSpPr>
          <p:cNvPr id="2" name="TextBox 1">
            <a:extLst>
              <a:ext uri="{FF2B5EF4-FFF2-40B4-BE49-F238E27FC236}">
                <a16:creationId xmlns:a16="http://schemas.microsoft.com/office/drawing/2014/main" xmlns="" id="{0950AC9F-8145-48F7-ACD1-C0D4749667FC}"/>
              </a:ext>
            </a:extLst>
          </p:cNvPr>
          <p:cNvSpPr txBox="1">
            <a:spLocks noChangeArrowheads="1"/>
          </p:cNvSpPr>
          <p:nvPr/>
        </p:nvSpPr>
        <p:spPr bwMode="auto">
          <a:xfrm>
            <a:off x="1600200" y="1676400"/>
            <a:ext cx="6280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800" u="sng">
                <a:latin typeface="Times New Roman" panose="02020603050405020304" pitchFamily="18" charset="0"/>
                <a:cs typeface="Times New Roman" panose="02020603050405020304" pitchFamily="18" charset="0"/>
              </a:rPr>
              <a:t>Vẽ tranh:</a:t>
            </a:r>
            <a:r>
              <a:rPr lang="en-US" altLang="vi-VN" sz="2800">
                <a:latin typeface="Times New Roman" panose="02020603050405020304" pitchFamily="18" charset="0"/>
                <a:cs typeface="Times New Roman" panose="02020603050405020304" pitchFamily="18" charset="0"/>
              </a:rPr>
              <a:t> Vẽ chân dung tự họa (Tiết 2)</a:t>
            </a:r>
          </a:p>
          <a:p>
            <a:pPr algn="ctr">
              <a:spcBef>
                <a:spcPct val="0"/>
              </a:spcBef>
              <a:buFontTx/>
              <a:buNone/>
            </a:pPr>
            <a:r>
              <a:rPr lang="en-US" altLang="vi-VN" sz="2800">
                <a:latin typeface="Times New Roman" panose="02020603050405020304" pitchFamily="18" charset="0"/>
                <a:cs typeface="Times New Roman" panose="02020603050405020304" pitchFamily="18" charset="0"/>
              </a:rPr>
              <a:t>Thời lượng: 2 tiết</a:t>
            </a:r>
          </a:p>
        </p:txBody>
      </p:sp>
      <p:sp>
        <p:nvSpPr>
          <p:cNvPr id="19474" name="Rectangle 28">
            <a:extLst>
              <a:ext uri="{FF2B5EF4-FFF2-40B4-BE49-F238E27FC236}">
                <a16:creationId xmlns:a16="http://schemas.microsoft.com/office/drawing/2014/main" xmlns="" id="{3BB38E42-EEE8-49E1-BD28-8360FD610C20}"/>
              </a:ext>
            </a:extLst>
          </p:cNvPr>
          <p:cNvSpPr>
            <a:spLocks noChangeArrowheads="1"/>
          </p:cNvSpPr>
          <p:nvPr/>
        </p:nvSpPr>
        <p:spPr bwMode="auto">
          <a:xfrm>
            <a:off x="914400" y="2895600"/>
            <a:ext cx="7162800" cy="2514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2000" b="1"/>
              <a:t>4. Trưng bày, giới thiệu sản phẩm</a:t>
            </a:r>
          </a:p>
          <a:p>
            <a:r>
              <a:rPr lang="en-US" altLang="vi-VN" sz="2000" b="1"/>
              <a:t>Gợi ý HS nhận xét về:</a:t>
            </a:r>
            <a:endParaRPr lang="vi-VN" altLang="vi-VN" sz="2000" b="1"/>
          </a:p>
          <a:p>
            <a:pPr>
              <a:buFontTx/>
              <a:buChar char="-"/>
            </a:pPr>
            <a:r>
              <a:rPr lang="vi-VN" altLang="vi-VN" sz="2000" b="1"/>
              <a:t>Tranh thể hiện rõ đặc điểm, sự cân đối các bộ phận trên </a:t>
            </a:r>
          </a:p>
          <a:p>
            <a:r>
              <a:rPr lang="vi-VN" altLang="vi-VN" sz="2000" b="1"/>
              <a:t>khuôn mắt chưa?</a:t>
            </a:r>
          </a:p>
          <a:p>
            <a:pPr>
              <a:buFontTx/>
              <a:buChar char="-"/>
            </a:pPr>
            <a:r>
              <a:rPr lang="vi-VN" altLang="vi-VN" sz="2000" b="1"/>
              <a:t> Màu sắc tươi vui rõ đặc điểm nhân vật không? </a:t>
            </a:r>
          </a:p>
          <a:p>
            <a:pPr>
              <a:buFontTx/>
              <a:buChar char="-"/>
            </a:pPr>
            <a:endParaRPr lang="vi-VN" altLang="vi-VN" sz="2000" b="1"/>
          </a:p>
          <a:p>
            <a:pPr>
              <a:buFontTx/>
              <a:buChar char="-"/>
            </a:pPr>
            <a:r>
              <a:rPr lang="vi-VN" altLang="vi-VN" sz="2000" b="1"/>
              <a:t> Các em hãy giới thiệu với những người thân trong nhà về </a:t>
            </a:r>
          </a:p>
          <a:p>
            <a:r>
              <a:rPr lang="vi-VN" altLang="vi-VN" sz="2000" b="1"/>
              <a:t>sản phẩm của mình nhé.</a:t>
            </a:r>
            <a:endParaRPr lang="en-US" altLang="vi-VN" sz="2000" b="1"/>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817"/>
                                        </p:tgtEl>
                                        <p:attrNameLst>
                                          <p:attrName>style.visibility</p:attrName>
                                        </p:attrNameLst>
                                      </p:cBhvr>
                                      <p:to>
                                        <p:strVal val="visible"/>
                                      </p:to>
                                    </p:set>
                                    <p:animEffect transition="in" filter="blinds(horizontal)">
                                      <p:cBhvr>
                                        <p:cTn id="7" dur="500"/>
                                        <p:tgtEl>
                                          <p:spTgt spid="338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7"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556B88E5-AECA-49A1-B524-1343334B00A9}"/>
              </a:ext>
            </a:extLst>
          </p:cNvPr>
          <p:cNvSpPr>
            <a:spLocks noGrp="1" noChangeArrowheads="1"/>
          </p:cNvSpPr>
          <p:nvPr>
            <p:ph type="title"/>
          </p:nvPr>
        </p:nvSpPr>
        <p:spPr/>
        <p:txBody>
          <a:bodyPr/>
          <a:lstStyle/>
          <a:p>
            <a:r>
              <a:rPr lang="vi-VN" altLang="vi-VN"/>
              <a:t>Vận dụng sáng tạo:</a:t>
            </a:r>
            <a:endParaRPr lang="en-US" altLang="vi-VN"/>
          </a:p>
        </p:txBody>
      </p:sp>
      <p:sp>
        <p:nvSpPr>
          <p:cNvPr id="20483" name="Rectangle 3">
            <a:extLst>
              <a:ext uri="{FF2B5EF4-FFF2-40B4-BE49-F238E27FC236}">
                <a16:creationId xmlns:a16="http://schemas.microsoft.com/office/drawing/2014/main" xmlns="" id="{C9DE9432-DA55-4A2C-8C39-0B9B77EAF238}"/>
              </a:ext>
            </a:extLst>
          </p:cNvPr>
          <p:cNvSpPr>
            <a:spLocks noGrp="1" noChangeArrowheads="1"/>
          </p:cNvSpPr>
          <p:nvPr>
            <p:ph type="body" idx="1"/>
          </p:nvPr>
        </p:nvSpPr>
        <p:spPr/>
        <p:txBody>
          <a:bodyPr/>
          <a:lstStyle/>
          <a:p>
            <a:r>
              <a:rPr lang="vi-VN" altLang="vi-VN"/>
              <a:t>Tự họa chân dung của mình hoặc người thân bằng các chất liệu khác như đất nặn, giấy màu, sợi len, vải, lá, hoa...</a:t>
            </a:r>
          </a:p>
          <a:p>
            <a:endParaRPr lang="en-US" altLang="vi-VN"/>
          </a:p>
        </p:txBody>
      </p:sp>
      <p:pic>
        <p:nvPicPr>
          <p:cNvPr id="20484" name="Picture 4" descr="IMG-7368">
            <a:extLst>
              <a:ext uri="{FF2B5EF4-FFF2-40B4-BE49-F238E27FC236}">
                <a16:creationId xmlns:a16="http://schemas.microsoft.com/office/drawing/2014/main" xmlns="" id="{FD512E73-36F7-44A9-A05D-5657E0908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14325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xmlns="" id="{88633C80-75FA-4342-8561-9D0693F07450}"/>
              </a:ext>
            </a:extLst>
          </p:cNvPr>
          <p:cNvSpPr>
            <a:spLocks noGrp="1" noChangeArrowheads="1"/>
          </p:cNvSpPr>
          <p:nvPr>
            <p:ph type="title"/>
          </p:nvPr>
        </p:nvSpPr>
        <p:spPr/>
        <p:txBody>
          <a:bodyPr/>
          <a:lstStyle/>
          <a:p>
            <a:r>
              <a:rPr lang="vi-VN" altLang="vi-VN"/>
              <a:t>Dặn dò: </a:t>
            </a:r>
            <a:endParaRPr lang="en-US" altLang="vi-VN"/>
          </a:p>
        </p:txBody>
      </p:sp>
      <p:sp>
        <p:nvSpPr>
          <p:cNvPr id="21507" name="Rectangle 3">
            <a:extLst>
              <a:ext uri="{FF2B5EF4-FFF2-40B4-BE49-F238E27FC236}">
                <a16:creationId xmlns:a16="http://schemas.microsoft.com/office/drawing/2014/main" xmlns="" id="{2EB0757C-8804-4C8E-8B12-B38770DA3879}"/>
              </a:ext>
            </a:extLst>
          </p:cNvPr>
          <p:cNvSpPr>
            <a:spLocks noGrp="1" noChangeArrowheads="1"/>
          </p:cNvSpPr>
          <p:nvPr>
            <p:ph type="body" idx="1"/>
          </p:nvPr>
        </p:nvSpPr>
        <p:spPr/>
        <p:txBody>
          <a:bodyPr/>
          <a:lstStyle/>
          <a:p>
            <a:r>
              <a:rPr lang="vi-VN" altLang="vi-VN" dirty="0"/>
              <a:t>Các em hãy lưu giữ sản phẩm, </a:t>
            </a:r>
            <a:r>
              <a:rPr lang="en-US" altLang="vi-VN" dirty="0" err="1" smtClean="0"/>
              <a:t>cô</a:t>
            </a:r>
            <a:r>
              <a:rPr lang="vi-VN" altLang="vi-VN" dirty="0" smtClean="0"/>
              <a:t> </a:t>
            </a:r>
            <a:r>
              <a:rPr lang="vi-VN" altLang="vi-VN" dirty="0"/>
              <a:t>sẽ thu bài chấm khi các em trở lại trường.</a:t>
            </a:r>
          </a:p>
          <a:p>
            <a:r>
              <a:rPr lang="vi-VN" altLang="vi-VN" dirty="0"/>
              <a:t>Các em hãy xem trước bài mới và chuẩn bị tốt đồ dùng học tập nhé!</a:t>
            </a:r>
            <a:endParaRPr lang="en-US" altLang="vi-V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78">
            <a:extLst>
              <a:ext uri="{FF2B5EF4-FFF2-40B4-BE49-F238E27FC236}">
                <a16:creationId xmlns:a16="http://schemas.microsoft.com/office/drawing/2014/main" xmlns="" id="{77ADD111-3701-4FDB-B429-55AD2001F557}"/>
              </a:ext>
            </a:extLst>
          </p:cNvPr>
          <p:cNvSpPr txBox="1">
            <a:spLocks noChangeArrowheads="1"/>
          </p:cNvSpPr>
          <p:nvPr/>
        </p:nvSpPr>
        <p:spPr bwMode="auto">
          <a:xfrm>
            <a:off x="838200" y="1676400"/>
            <a:ext cx="75406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4400" b="1">
                <a:solidFill>
                  <a:srgbClr val="006600"/>
                </a:solidFill>
                <a:latin typeface="VNI-Times" pitchFamily="2" charset="0"/>
              </a:rPr>
              <a:t> </a:t>
            </a:r>
            <a:endParaRPr lang="en-US" altLang="vi-VN" sz="1800" b="1"/>
          </a:p>
        </p:txBody>
      </p:sp>
      <p:sp>
        <p:nvSpPr>
          <p:cNvPr id="4099" name="Rectangle 79">
            <a:extLst>
              <a:ext uri="{FF2B5EF4-FFF2-40B4-BE49-F238E27FC236}">
                <a16:creationId xmlns:a16="http://schemas.microsoft.com/office/drawing/2014/main" xmlns="" id="{91EB24A2-7703-4E2B-B71B-4D24E228E6FC}"/>
              </a:ext>
            </a:extLst>
          </p:cNvPr>
          <p:cNvSpPr>
            <a:spLocks noChangeArrowheads="1"/>
          </p:cNvSpPr>
          <p:nvPr/>
        </p:nvSpPr>
        <p:spPr bwMode="auto">
          <a:xfrm>
            <a:off x="0" y="0"/>
            <a:ext cx="9144000" cy="990600"/>
          </a:xfrm>
          <a:prstGeom prst="rect">
            <a:avLst/>
          </a:prstGeom>
          <a:gradFill rotWithShape="0">
            <a:gsLst>
              <a:gs pos="0">
                <a:srgbClr val="FFCC00"/>
              </a:gs>
              <a:gs pos="50000">
                <a:srgbClr val="FFFFFF"/>
              </a:gs>
              <a:gs pos="100000">
                <a:srgbClr val="FFCC00"/>
              </a:gs>
            </a:gsLst>
            <a:lin ang="5400000" scaled="1"/>
          </a:gradFill>
          <a:ln w="57150" cmpd="thinThick">
            <a:pattFill prst="pct90">
              <a:fgClr>
                <a:srgbClr val="0066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4100" name="Text Box 80">
            <a:extLst>
              <a:ext uri="{FF2B5EF4-FFF2-40B4-BE49-F238E27FC236}">
                <a16:creationId xmlns:a16="http://schemas.microsoft.com/office/drawing/2014/main" xmlns="" id="{045BD95F-96FE-4F24-B2C9-5D280F92C62E}"/>
              </a:ext>
            </a:extLst>
          </p:cNvPr>
          <p:cNvSpPr txBox="1">
            <a:spLocks noChangeArrowheads="1"/>
          </p:cNvSpPr>
          <p:nvPr/>
        </p:nvSpPr>
        <p:spPr bwMode="auto">
          <a:xfrm>
            <a:off x="3505200" y="185738"/>
            <a:ext cx="449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1" i="1" u="sng">
                <a:solidFill>
                  <a:srgbClr val="000000"/>
                </a:solidFill>
              </a:rPr>
              <a:t>Thứ năm ngày 8 tháng 4 năm 2010.</a:t>
            </a:r>
          </a:p>
        </p:txBody>
      </p:sp>
      <p:pic>
        <p:nvPicPr>
          <p:cNvPr id="4101" name="Picture 81" descr="1228823feg8tq6pvi">
            <a:hlinkClick r:id="rId3"/>
            <a:extLst>
              <a:ext uri="{FF2B5EF4-FFF2-40B4-BE49-F238E27FC236}">
                <a16:creationId xmlns:a16="http://schemas.microsoft.com/office/drawing/2014/main" xmlns="" id="{EA4914E4-97D3-48F6-92F9-02A9FF764AC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4124325"/>
            <a:ext cx="7620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2" descr="0830js5b15daddi012pz8">
            <a:extLst>
              <a:ext uri="{FF2B5EF4-FFF2-40B4-BE49-F238E27FC236}">
                <a16:creationId xmlns:a16="http://schemas.microsoft.com/office/drawing/2014/main" xmlns="" id="{67786CA0-9900-405E-AFCA-211F371A189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867150"/>
            <a:ext cx="7921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3" name="Group 83">
            <a:extLst>
              <a:ext uri="{FF2B5EF4-FFF2-40B4-BE49-F238E27FC236}">
                <a16:creationId xmlns:a16="http://schemas.microsoft.com/office/drawing/2014/main" xmlns="" id="{B7389004-CE84-412E-B5B2-255648B7F3DA}"/>
              </a:ext>
            </a:extLst>
          </p:cNvPr>
          <p:cNvGrpSpPr>
            <a:grpSpLocks/>
          </p:cNvGrpSpPr>
          <p:nvPr/>
        </p:nvGrpSpPr>
        <p:grpSpPr bwMode="auto">
          <a:xfrm>
            <a:off x="123825" y="42863"/>
            <a:ext cx="914400" cy="817562"/>
            <a:chOff x="2256" y="3360"/>
            <a:chExt cx="768" cy="515"/>
          </a:xfrm>
        </p:grpSpPr>
        <p:pic>
          <p:nvPicPr>
            <p:cNvPr id="4122" name="Picture 84" descr="197">
              <a:extLst>
                <a:ext uri="{FF2B5EF4-FFF2-40B4-BE49-F238E27FC236}">
                  <a16:creationId xmlns:a16="http://schemas.microsoft.com/office/drawing/2014/main" xmlns="" id="{DE7DF104-76AE-48FA-82C9-CB127B3868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85" descr="196">
              <a:extLst>
                <a:ext uri="{FF2B5EF4-FFF2-40B4-BE49-F238E27FC236}">
                  <a16:creationId xmlns:a16="http://schemas.microsoft.com/office/drawing/2014/main" xmlns="" id="{1F3DF4B0-9027-4DFD-AD3F-21FA1E3761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4" name="Rectangle 86">
            <a:extLst>
              <a:ext uri="{FF2B5EF4-FFF2-40B4-BE49-F238E27FC236}">
                <a16:creationId xmlns:a16="http://schemas.microsoft.com/office/drawing/2014/main" xmlns="" id="{172AB455-965A-4AF6-99EC-0C40A8790472}"/>
              </a:ext>
            </a:extLst>
          </p:cNvPr>
          <p:cNvSpPr>
            <a:spLocks noChangeArrowheads="1"/>
          </p:cNvSpPr>
          <p:nvPr/>
        </p:nvSpPr>
        <p:spPr bwMode="auto">
          <a:xfrm>
            <a:off x="0" y="0"/>
            <a:ext cx="9144000" cy="990600"/>
          </a:xfrm>
          <a:prstGeom prst="rect">
            <a:avLst/>
          </a:prstGeom>
          <a:gradFill rotWithShape="0">
            <a:gsLst>
              <a:gs pos="0">
                <a:srgbClr val="FFCC00"/>
              </a:gs>
              <a:gs pos="50000">
                <a:srgbClr val="FFFFFF"/>
              </a:gs>
              <a:gs pos="100000">
                <a:srgbClr val="FFCC00"/>
              </a:gs>
            </a:gsLst>
            <a:lin ang="5400000" scaled="1"/>
          </a:gradFill>
          <a:ln w="57150" cmpd="thinThick">
            <a:pattFill prst="pct90">
              <a:fgClr>
                <a:srgbClr val="0066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grpSp>
        <p:nvGrpSpPr>
          <p:cNvPr id="4105" name="Group 87">
            <a:extLst>
              <a:ext uri="{FF2B5EF4-FFF2-40B4-BE49-F238E27FC236}">
                <a16:creationId xmlns:a16="http://schemas.microsoft.com/office/drawing/2014/main" xmlns="" id="{06367346-043D-42CD-8E31-E58D98C863C8}"/>
              </a:ext>
            </a:extLst>
          </p:cNvPr>
          <p:cNvGrpSpPr>
            <a:grpSpLocks/>
          </p:cNvGrpSpPr>
          <p:nvPr/>
        </p:nvGrpSpPr>
        <p:grpSpPr bwMode="auto">
          <a:xfrm>
            <a:off x="990600" y="42863"/>
            <a:ext cx="914400" cy="817562"/>
            <a:chOff x="2256" y="3360"/>
            <a:chExt cx="768" cy="515"/>
          </a:xfrm>
        </p:grpSpPr>
        <p:pic>
          <p:nvPicPr>
            <p:cNvPr id="4120" name="Picture 88" descr="197">
              <a:extLst>
                <a:ext uri="{FF2B5EF4-FFF2-40B4-BE49-F238E27FC236}">
                  <a16:creationId xmlns:a16="http://schemas.microsoft.com/office/drawing/2014/main" xmlns="" id="{5BF7D2D3-2C38-4B9B-B6AC-43FD909A12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89" descr="196">
              <a:extLst>
                <a:ext uri="{FF2B5EF4-FFF2-40B4-BE49-F238E27FC236}">
                  <a16:creationId xmlns:a16="http://schemas.microsoft.com/office/drawing/2014/main" xmlns="" id="{22D703FE-7F59-4F96-A005-A80B2AEE5E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6" name="Rectangle 90">
            <a:extLst>
              <a:ext uri="{FF2B5EF4-FFF2-40B4-BE49-F238E27FC236}">
                <a16:creationId xmlns:a16="http://schemas.microsoft.com/office/drawing/2014/main" xmlns="" id="{6BEF11C9-04E7-4BE3-82DD-0B898A27D94E}"/>
              </a:ext>
            </a:extLst>
          </p:cNvPr>
          <p:cNvSpPr>
            <a:spLocks noChangeArrowheads="1"/>
          </p:cNvSpPr>
          <p:nvPr/>
        </p:nvSpPr>
        <p:spPr bwMode="auto">
          <a:xfrm>
            <a:off x="76200" y="1081088"/>
            <a:ext cx="8991600" cy="5715000"/>
          </a:xfrm>
          <a:prstGeom prst="rect">
            <a:avLst/>
          </a:prstGeom>
          <a:noFill/>
          <a:ln w="57150" cmpd="thinThick">
            <a:pattFill prst="pct90">
              <a:fgClr>
                <a:srgbClr val="0066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grpSp>
        <p:nvGrpSpPr>
          <p:cNvPr id="4107" name="Group 92">
            <a:extLst>
              <a:ext uri="{FF2B5EF4-FFF2-40B4-BE49-F238E27FC236}">
                <a16:creationId xmlns:a16="http://schemas.microsoft.com/office/drawing/2014/main" xmlns="" id="{2EACF5AF-069B-4B79-9A0D-B516A34F408B}"/>
              </a:ext>
            </a:extLst>
          </p:cNvPr>
          <p:cNvGrpSpPr>
            <a:grpSpLocks/>
          </p:cNvGrpSpPr>
          <p:nvPr/>
        </p:nvGrpSpPr>
        <p:grpSpPr bwMode="auto">
          <a:xfrm>
            <a:off x="61913" y="133350"/>
            <a:ext cx="1309687" cy="781050"/>
            <a:chOff x="4905" y="48"/>
            <a:chExt cx="807" cy="528"/>
          </a:xfrm>
        </p:grpSpPr>
        <p:sp>
          <p:nvSpPr>
            <p:cNvPr id="4116" name="Oval 93">
              <a:extLst>
                <a:ext uri="{FF2B5EF4-FFF2-40B4-BE49-F238E27FC236}">
                  <a16:creationId xmlns:a16="http://schemas.microsoft.com/office/drawing/2014/main" xmlns="" id="{4238F096-3510-49CE-B1A6-CEA103ACC58D}"/>
                </a:ext>
              </a:extLst>
            </p:cNvPr>
            <p:cNvSpPr>
              <a:spLocks noChangeArrowheads="1"/>
            </p:cNvSpPr>
            <p:nvPr/>
          </p:nvSpPr>
          <p:spPr bwMode="gray">
            <a:xfrm>
              <a:off x="4905" y="462"/>
              <a:ext cx="807" cy="114"/>
            </a:xfrm>
            <a:prstGeom prst="ellipse">
              <a:avLst/>
            </a:prstGeom>
            <a:gradFill rotWithShape="1">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latin typeface=".VnArial Narrow" pitchFamily="34" charset="0"/>
                <a:cs typeface="Arial" panose="020B0604020202020204" pitchFamily="34" charset="0"/>
              </a:endParaRPr>
            </a:p>
          </p:txBody>
        </p:sp>
        <p:grpSp>
          <p:nvGrpSpPr>
            <p:cNvPr id="4117" name="Group 94">
              <a:extLst>
                <a:ext uri="{FF2B5EF4-FFF2-40B4-BE49-F238E27FC236}">
                  <a16:creationId xmlns:a16="http://schemas.microsoft.com/office/drawing/2014/main" xmlns="" id="{CFD97096-457D-4439-859B-039BDBF977B4}"/>
                </a:ext>
              </a:extLst>
            </p:cNvPr>
            <p:cNvGrpSpPr>
              <a:grpSpLocks/>
            </p:cNvGrpSpPr>
            <p:nvPr/>
          </p:nvGrpSpPr>
          <p:grpSpPr bwMode="auto">
            <a:xfrm>
              <a:off x="4926" y="48"/>
              <a:ext cx="759" cy="396"/>
              <a:chOff x="2016" y="1920"/>
              <a:chExt cx="1680" cy="1680"/>
            </a:xfrm>
          </p:grpSpPr>
          <p:sp>
            <p:nvSpPr>
              <p:cNvPr id="104543" name="Oval 95">
                <a:extLst>
                  <a:ext uri="{FF2B5EF4-FFF2-40B4-BE49-F238E27FC236}">
                    <a16:creationId xmlns:a16="http://schemas.microsoft.com/office/drawing/2014/main" xmlns="" id="{AFE69C8F-109C-49BF-8A3C-F425F154CA2B}"/>
                  </a:ext>
                </a:extLst>
              </p:cNvPr>
              <p:cNvSpPr>
                <a:spLocks noChangeArrowheads="1"/>
              </p:cNvSpPr>
              <p:nvPr/>
            </p:nvSpPr>
            <p:spPr bwMode="gray">
              <a:xfrm>
                <a:off x="2015" y="1920"/>
                <a:ext cx="1680" cy="1680"/>
              </a:xfrm>
              <a:prstGeom prst="ellipse">
                <a:avLst/>
              </a:prstGeom>
              <a:gradFill rotWithShape="1">
                <a:gsLst>
                  <a:gs pos="0">
                    <a:schemeClr val="accent2"/>
                  </a:gs>
                  <a:gs pos="100000">
                    <a:schemeClr val="accent2">
                      <a:gamma/>
                      <a:shade val="63529"/>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4119" name="Freeform 96">
                <a:extLst>
                  <a:ext uri="{FF2B5EF4-FFF2-40B4-BE49-F238E27FC236}">
                    <a16:creationId xmlns:a16="http://schemas.microsoft.com/office/drawing/2014/main" xmlns="" id="{C1C08CEE-9DE0-47B1-8ED3-53643C180F41}"/>
                  </a:ext>
                </a:extLst>
              </p:cNvPr>
              <p:cNvSpPr>
                <a:spLocks/>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grpSp>
      </p:grpSp>
      <p:grpSp>
        <p:nvGrpSpPr>
          <p:cNvPr id="4108" name="Group 97">
            <a:extLst>
              <a:ext uri="{FF2B5EF4-FFF2-40B4-BE49-F238E27FC236}">
                <a16:creationId xmlns:a16="http://schemas.microsoft.com/office/drawing/2014/main" xmlns="" id="{85D3CC0B-1832-47B0-9AC7-D71073D1BE5C}"/>
              </a:ext>
            </a:extLst>
          </p:cNvPr>
          <p:cNvGrpSpPr>
            <a:grpSpLocks/>
          </p:cNvGrpSpPr>
          <p:nvPr/>
        </p:nvGrpSpPr>
        <p:grpSpPr bwMode="auto">
          <a:xfrm>
            <a:off x="8382000" y="471488"/>
            <a:ext cx="685800" cy="838200"/>
            <a:chOff x="4368" y="3600"/>
            <a:chExt cx="576" cy="624"/>
          </a:xfrm>
        </p:grpSpPr>
        <p:pic>
          <p:nvPicPr>
            <p:cNvPr id="4114" name="Picture 98" descr="226">
              <a:extLst>
                <a:ext uri="{FF2B5EF4-FFF2-40B4-BE49-F238E27FC236}">
                  <a16:creationId xmlns:a16="http://schemas.microsoft.com/office/drawing/2014/main" xmlns="" id="{255B025D-A567-40CF-B8C7-1DD6B5E1C0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8" y="3600"/>
              <a:ext cx="40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99" descr="211">
              <a:extLst>
                <a:ext uri="{FF2B5EF4-FFF2-40B4-BE49-F238E27FC236}">
                  <a16:creationId xmlns:a16="http://schemas.microsoft.com/office/drawing/2014/main" xmlns="" id="{16E99910-FBD7-40D2-93CD-9EC31A53C2F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4" y="3648"/>
              <a:ext cx="48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4109" name="Object 101">
            <a:extLst>
              <a:ext uri="{FF2B5EF4-FFF2-40B4-BE49-F238E27FC236}">
                <a16:creationId xmlns:a16="http://schemas.microsoft.com/office/drawing/2014/main" xmlns="" id="{128850E0-A4DB-41B6-B054-E53C28CF48DF}"/>
              </a:ext>
            </a:extLst>
          </p:cNvPr>
          <p:cNvGraphicFramePr>
            <a:graphicFrameLocks noChangeAspect="1"/>
          </p:cNvGraphicFramePr>
          <p:nvPr/>
        </p:nvGraphicFramePr>
        <p:xfrm>
          <a:off x="6604000" y="3867150"/>
          <a:ext cx="127000" cy="190500"/>
        </p:xfrm>
        <a:graphic>
          <a:graphicData uri="http://schemas.openxmlformats.org/presentationml/2006/ole">
            <mc:AlternateContent xmlns:mc="http://schemas.openxmlformats.org/markup-compatibility/2006">
              <mc:Choice xmlns:v="urn:schemas-microsoft-com:vml" Requires="v">
                <p:oleObj spid="_x0000_s1028" name="Equation" r:id="rId10" imgW="126890" imgH="190335" progId="Equation.DSMT4">
                  <p:embed/>
                </p:oleObj>
              </mc:Choice>
              <mc:Fallback>
                <p:oleObj name="Equation" r:id="rId10" imgW="126890" imgH="190335" progId="Equation.DSMT4">
                  <p:embed/>
                  <p:pic>
                    <p:nvPicPr>
                      <p:cNvPr id="4109" name="Object 101">
                        <a:extLst>
                          <a:ext uri="{FF2B5EF4-FFF2-40B4-BE49-F238E27FC236}">
                            <a16:creationId xmlns:a16="http://schemas.microsoft.com/office/drawing/2014/main" xmlns="" id="{128850E0-A4DB-41B6-B054-E53C28CF48D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4000" y="3867150"/>
                        <a:ext cx="1270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10" name="Text Box 102">
            <a:extLst>
              <a:ext uri="{FF2B5EF4-FFF2-40B4-BE49-F238E27FC236}">
                <a16:creationId xmlns:a16="http://schemas.microsoft.com/office/drawing/2014/main" xmlns="" id="{5B16647B-28D2-41FD-84FB-61B871F598AE}"/>
              </a:ext>
            </a:extLst>
          </p:cNvPr>
          <p:cNvSpPr txBox="1">
            <a:spLocks noChangeArrowheads="1"/>
          </p:cNvSpPr>
          <p:nvPr/>
        </p:nvSpPr>
        <p:spPr bwMode="auto">
          <a:xfrm>
            <a:off x="2216150" y="288925"/>
            <a:ext cx="495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000" b="1" i="1">
                <a:latin typeface="Times New Roman" panose="02020603050405020304" pitchFamily="18" charset="0"/>
              </a:rPr>
              <a:t>         Thứ năm ngày 20 tháng 9 năm 2021</a:t>
            </a:r>
          </a:p>
        </p:txBody>
      </p:sp>
      <p:sp>
        <p:nvSpPr>
          <p:cNvPr id="4111" name="Text Box 103">
            <a:extLst>
              <a:ext uri="{FF2B5EF4-FFF2-40B4-BE49-F238E27FC236}">
                <a16:creationId xmlns:a16="http://schemas.microsoft.com/office/drawing/2014/main" xmlns="" id="{368E7052-CB8D-4D97-8D05-FAF1B054DD34}"/>
              </a:ext>
            </a:extLst>
          </p:cNvPr>
          <p:cNvSpPr txBox="1">
            <a:spLocks noChangeArrowheads="1"/>
          </p:cNvSpPr>
          <p:nvPr/>
        </p:nvSpPr>
        <p:spPr bwMode="auto">
          <a:xfrm>
            <a:off x="3810000" y="1143000"/>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1800" b="1">
                <a:solidFill>
                  <a:srgbClr val="0000FF"/>
                </a:solidFill>
                <a:latin typeface="Times New Roman" panose="02020603050405020304" pitchFamily="18" charset="0"/>
              </a:rPr>
              <a:t> </a:t>
            </a:r>
            <a:r>
              <a:rPr lang="en-US" altLang="vi-VN" sz="2400" b="1" u="sng">
                <a:solidFill>
                  <a:srgbClr val="0000FF"/>
                </a:solidFill>
                <a:latin typeface="Times New Roman" panose="02020603050405020304" pitchFamily="18" charset="0"/>
              </a:rPr>
              <a:t>Mĩ thuật</a:t>
            </a:r>
          </a:p>
        </p:txBody>
      </p:sp>
      <p:sp>
        <p:nvSpPr>
          <p:cNvPr id="4112" name="Text Box 125">
            <a:extLst>
              <a:ext uri="{FF2B5EF4-FFF2-40B4-BE49-F238E27FC236}">
                <a16:creationId xmlns:a16="http://schemas.microsoft.com/office/drawing/2014/main" xmlns="" id="{F9641E55-9E3F-4C37-9BCA-5DF823D98F17}"/>
              </a:ext>
            </a:extLst>
          </p:cNvPr>
          <p:cNvSpPr txBox="1">
            <a:spLocks noChangeArrowheads="1"/>
          </p:cNvSpPr>
          <p:nvPr/>
        </p:nvSpPr>
        <p:spPr bwMode="auto">
          <a:xfrm>
            <a:off x="0" y="152400"/>
            <a:ext cx="171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000" b="1">
                <a:solidFill>
                  <a:srgbClr val="FFFF00"/>
                </a:solidFill>
                <a:latin typeface="Times New Roman" panose="02020603050405020304" pitchFamily="18" charset="0"/>
              </a:rPr>
              <a:t> Mĩ thuật 5</a:t>
            </a:r>
          </a:p>
        </p:txBody>
      </p:sp>
      <p:sp>
        <p:nvSpPr>
          <p:cNvPr id="2" name="TextBox 1">
            <a:extLst>
              <a:ext uri="{FF2B5EF4-FFF2-40B4-BE49-F238E27FC236}">
                <a16:creationId xmlns:a16="http://schemas.microsoft.com/office/drawing/2014/main" xmlns="" id="{E9A92234-3700-4D12-8D4E-D49C70800F82}"/>
              </a:ext>
            </a:extLst>
          </p:cNvPr>
          <p:cNvSpPr txBox="1">
            <a:spLocks noChangeArrowheads="1"/>
          </p:cNvSpPr>
          <p:nvPr/>
        </p:nvSpPr>
        <p:spPr bwMode="auto">
          <a:xfrm>
            <a:off x="1600200" y="1676400"/>
            <a:ext cx="6280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800" u="sng">
                <a:latin typeface="Times New Roman" panose="02020603050405020304" pitchFamily="18" charset="0"/>
                <a:cs typeface="Times New Roman" panose="02020603050405020304" pitchFamily="18" charset="0"/>
              </a:rPr>
              <a:t>Vẽ tranh:</a:t>
            </a:r>
            <a:r>
              <a:rPr lang="en-US" altLang="vi-VN" sz="2800">
                <a:latin typeface="Times New Roman" panose="02020603050405020304" pitchFamily="18" charset="0"/>
                <a:cs typeface="Times New Roman" panose="02020603050405020304" pitchFamily="18" charset="0"/>
              </a:rPr>
              <a:t> Vẽ chân dung tự họa (Tiết 1)</a:t>
            </a:r>
          </a:p>
          <a:p>
            <a:pPr algn="ctr">
              <a:spcBef>
                <a:spcPct val="0"/>
              </a:spcBef>
              <a:buFontTx/>
              <a:buNone/>
            </a:pPr>
            <a:r>
              <a:rPr lang="en-US" altLang="vi-VN" sz="2800">
                <a:latin typeface="Times New Roman" panose="02020603050405020304" pitchFamily="18" charset="0"/>
                <a:cs typeface="Times New Roman" panose="02020603050405020304" pitchFamily="18" charset="0"/>
              </a:rPr>
              <a:t>Thời lượng: 2 tiết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11"/>
                                        </p:tgtEl>
                                        <p:attrNameLst>
                                          <p:attrName>style.visibility</p:attrName>
                                        </p:attrNameLst>
                                      </p:cBhvr>
                                      <p:to>
                                        <p:strVal val="visible"/>
                                      </p:to>
                                    </p:set>
                                    <p:animEffect transition="in" filter="blinds(horizontal)">
                                      <p:cBhvr>
                                        <p:cTn id="7" dur="500"/>
                                        <p:tgtEl>
                                          <p:spTgt spid="41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1"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5F104DDC-38C4-473C-A274-F77C420C21EA}"/>
              </a:ext>
            </a:extLst>
          </p:cNvPr>
          <p:cNvSpPr>
            <a:spLocks noGrp="1" noChangeArrowheads="1"/>
          </p:cNvSpPr>
          <p:nvPr>
            <p:ph type="title"/>
          </p:nvPr>
        </p:nvSpPr>
        <p:spPr/>
        <p:txBody>
          <a:bodyPr/>
          <a:lstStyle/>
          <a:p>
            <a:endParaRPr lang="vi-VN" altLang="vi-VN"/>
          </a:p>
        </p:txBody>
      </p:sp>
      <p:sp>
        <p:nvSpPr>
          <p:cNvPr id="22531" name="Rectangle 3">
            <a:extLst>
              <a:ext uri="{FF2B5EF4-FFF2-40B4-BE49-F238E27FC236}">
                <a16:creationId xmlns:a16="http://schemas.microsoft.com/office/drawing/2014/main" xmlns="" id="{8BD07FFF-33F5-4ED9-86F5-6B9CA6069E80}"/>
              </a:ext>
            </a:extLst>
          </p:cNvPr>
          <p:cNvSpPr>
            <a:spLocks noGrp="1" noChangeArrowheads="1"/>
          </p:cNvSpPr>
          <p:nvPr>
            <p:ph type="body" idx="1"/>
          </p:nvPr>
        </p:nvSpPr>
        <p:spPr/>
        <p:txBody>
          <a:bodyPr/>
          <a:lstStyle/>
          <a:p>
            <a:endParaRPr lang="vi-VN" altLang="vi-VN"/>
          </a:p>
        </p:txBody>
      </p:sp>
      <p:pic>
        <p:nvPicPr>
          <p:cNvPr id="22532" name="Picture 4">
            <a:extLst>
              <a:ext uri="{FF2B5EF4-FFF2-40B4-BE49-F238E27FC236}">
                <a16:creationId xmlns:a16="http://schemas.microsoft.com/office/drawing/2014/main" xmlns="" id="{86065331-C786-4ABC-989C-0FA4A6665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610600"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99EBCDB0-2015-4815-B582-7AA3A5166406}"/>
              </a:ext>
            </a:extLst>
          </p:cNvPr>
          <p:cNvSpPr>
            <a:spLocks noGrp="1" noChangeArrowheads="1"/>
          </p:cNvSpPr>
          <p:nvPr>
            <p:ph type="title"/>
          </p:nvPr>
        </p:nvSpPr>
        <p:spPr/>
        <p:txBody>
          <a:bodyPr/>
          <a:lstStyle/>
          <a:p>
            <a:endParaRPr lang="vi-VN" altLang="vi-VN"/>
          </a:p>
        </p:txBody>
      </p:sp>
      <p:sp>
        <p:nvSpPr>
          <p:cNvPr id="5123" name="Rectangle 3">
            <a:extLst>
              <a:ext uri="{FF2B5EF4-FFF2-40B4-BE49-F238E27FC236}">
                <a16:creationId xmlns:a16="http://schemas.microsoft.com/office/drawing/2014/main" xmlns="" id="{724F433D-8500-4B36-9FD5-1DB9E9CB70EA}"/>
              </a:ext>
            </a:extLst>
          </p:cNvPr>
          <p:cNvSpPr>
            <a:spLocks noGrp="1" noChangeArrowheads="1"/>
          </p:cNvSpPr>
          <p:nvPr>
            <p:ph type="body" idx="1"/>
          </p:nvPr>
        </p:nvSpPr>
        <p:spPr/>
        <p:txBody>
          <a:bodyPr/>
          <a:lstStyle/>
          <a:p>
            <a:endParaRPr lang="vi-VN" altLang="vi-VN"/>
          </a:p>
        </p:txBody>
      </p:sp>
      <p:pic>
        <p:nvPicPr>
          <p:cNvPr id="5124" name="Picture 4" descr="IMG-7369">
            <a:extLst>
              <a:ext uri="{FF2B5EF4-FFF2-40B4-BE49-F238E27FC236}">
                <a16:creationId xmlns:a16="http://schemas.microsoft.com/office/drawing/2014/main" xmlns="" id="{2384FECA-3B46-48C0-800B-C115FAD4CC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883920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78">
            <a:extLst>
              <a:ext uri="{FF2B5EF4-FFF2-40B4-BE49-F238E27FC236}">
                <a16:creationId xmlns:a16="http://schemas.microsoft.com/office/drawing/2014/main" xmlns="" id="{B1641A57-520C-490A-985F-F3E6A07A9219}"/>
              </a:ext>
            </a:extLst>
          </p:cNvPr>
          <p:cNvSpPr txBox="1">
            <a:spLocks noChangeArrowheads="1"/>
          </p:cNvSpPr>
          <p:nvPr/>
        </p:nvSpPr>
        <p:spPr bwMode="auto">
          <a:xfrm>
            <a:off x="838200" y="1752600"/>
            <a:ext cx="75406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4400" b="1">
                <a:solidFill>
                  <a:srgbClr val="006600"/>
                </a:solidFill>
                <a:latin typeface="VNI-Times" pitchFamily="2" charset="0"/>
              </a:rPr>
              <a:t> </a:t>
            </a:r>
            <a:endParaRPr lang="en-US" altLang="vi-VN" sz="1800" b="1"/>
          </a:p>
        </p:txBody>
      </p:sp>
      <p:sp>
        <p:nvSpPr>
          <p:cNvPr id="6147" name="Rectangle 79">
            <a:extLst>
              <a:ext uri="{FF2B5EF4-FFF2-40B4-BE49-F238E27FC236}">
                <a16:creationId xmlns:a16="http://schemas.microsoft.com/office/drawing/2014/main" xmlns="" id="{315D265D-C79F-452C-B082-7FC9D49E13F5}"/>
              </a:ext>
            </a:extLst>
          </p:cNvPr>
          <p:cNvSpPr>
            <a:spLocks noChangeArrowheads="1"/>
          </p:cNvSpPr>
          <p:nvPr/>
        </p:nvSpPr>
        <p:spPr bwMode="auto">
          <a:xfrm>
            <a:off x="0" y="0"/>
            <a:ext cx="9144000" cy="990600"/>
          </a:xfrm>
          <a:prstGeom prst="rect">
            <a:avLst/>
          </a:prstGeom>
          <a:gradFill rotWithShape="0">
            <a:gsLst>
              <a:gs pos="0">
                <a:srgbClr val="FFCC00"/>
              </a:gs>
              <a:gs pos="50000">
                <a:srgbClr val="FFFFFF"/>
              </a:gs>
              <a:gs pos="100000">
                <a:srgbClr val="FFCC00"/>
              </a:gs>
            </a:gsLst>
            <a:lin ang="5400000" scaled="1"/>
          </a:gradFill>
          <a:ln w="57150" cmpd="thinThick">
            <a:pattFill prst="pct90">
              <a:fgClr>
                <a:srgbClr val="0066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6148" name="Text Box 80">
            <a:extLst>
              <a:ext uri="{FF2B5EF4-FFF2-40B4-BE49-F238E27FC236}">
                <a16:creationId xmlns:a16="http://schemas.microsoft.com/office/drawing/2014/main" xmlns="" id="{C34D6A4E-4637-4E51-9A36-DAD258034D0E}"/>
              </a:ext>
            </a:extLst>
          </p:cNvPr>
          <p:cNvSpPr txBox="1">
            <a:spLocks noChangeArrowheads="1"/>
          </p:cNvSpPr>
          <p:nvPr/>
        </p:nvSpPr>
        <p:spPr bwMode="auto">
          <a:xfrm>
            <a:off x="3505200" y="185738"/>
            <a:ext cx="449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1" i="1" u="sng">
                <a:solidFill>
                  <a:srgbClr val="000000"/>
                </a:solidFill>
              </a:rPr>
              <a:t>Thứ năm ngày 8 tháng 4 năm 2010.</a:t>
            </a:r>
          </a:p>
        </p:txBody>
      </p:sp>
      <p:pic>
        <p:nvPicPr>
          <p:cNvPr id="6149" name="Picture 81" descr="1228823feg8tq6pvi">
            <a:hlinkClick r:id="rId3"/>
            <a:extLst>
              <a:ext uri="{FF2B5EF4-FFF2-40B4-BE49-F238E27FC236}">
                <a16:creationId xmlns:a16="http://schemas.microsoft.com/office/drawing/2014/main" xmlns="" id="{FCB29260-653A-4BA0-A5B2-BF7F56E7A17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4124325"/>
            <a:ext cx="7620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2" descr="0830js5b15daddi012pz8">
            <a:extLst>
              <a:ext uri="{FF2B5EF4-FFF2-40B4-BE49-F238E27FC236}">
                <a16:creationId xmlns:a16="http://schemas.microsoft.com/office/drawing/2014/main" xmlns="" id="{1C4DE0E2-F053-480A-8145-93C8C07910A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867150"/>
            <a:ext cx="7921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1" name="Group 83">
            <a:extLst>
              <a:ext uri="{FF2B5EF4-FFF2-40B4-BE49-F238E27FC236}">
                <a16:creationId xmlns:a16="http://schemas.microsoft.com/office/drawing/2014/main" xmlns="" id="{FA4DC05F-1189-41CB-AF9A-9C6E9674C8EF}"/>
              </a:ext>
            </a:extLst>
          </p:cNvPr>
          <p:cNvGrpSpPr>
            <a:grpSpLocks/>
          </p:cNvGrpSpPr>
          <p:nvPr/>
        </p:nvGrpSpPr>
        <p:grpSpPr bwMode="auto">
          <a:xfrm>
            <a:off x="123825" y="42863"/>
            <a:ext cx="914400" cy="817562"/>
            <a:chOff x="2256" y="3360"/>
            <a:chExt cx="768" cy="515"/>
          </a:xfrm>
        </p:grpSpPr>
        <p:pic>
          <p:nvPicPr>
            <p:cNvPr id="6173" name="Picture 84" descr="197">
              <a:extLst>
                <a:ext uri="{FF2B5EF4-FFF2-40B4-BE49-F238E27FC236}">
                  <a16:creationId xmlns:a16="http://schemas.microsoft.com/office/drawing/2014/main" xmlns="" id="{5E958124-1B0C-40A0-BDD2-0788E0EB2C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 name="Picture 85" descr="196">
              <a:extLst>
                <a:ext uri="{FF2B5EF4-FFF2-40B4-BE49-F238E27FC236}">
                  <a16:creationId xmlns:a16="http://schemas.microsoft.com/office/drawing/2014/main" xmlns="" id="{CF6D32C5-9B99-42C9-9BC3-06DD70CEFC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2" name="Rectangle 86">
            <a:extLst>
              <a:ext uri="{FF2B5EF4-FFF2-40B4-BE49-F238E27FC236}">
                <a16:creationId xmlns:a16="http://schemas.microsoft.com/office/drawing/2014/main" xmlns="" id="{E5503D31-0A7A-4D65-A3CA-25B48C2A4CDA}"/>
              </a:ext>
            </a:extLst>
          </p:cNvPr>
          <p:cNvSpPr>
            <a:spLocks noChangeArrowheads="1"/>
          </p:cNvSpPr>
          <p:nvPr/>
        </p:nvSpPr>
        <p:spPr bwMode="auto">
          <a:xfrm>
            <a:off x="0" y="0"/>
            <a:ext cx="9144000" cy="990600"/>
          </a:xfrm>
          <a:prstGeom prst="rect">
            <a:avLst/>
          </a:prstGeom>
          <a:gradFill rotWithShape="0">
            <a:gsLst>
              <a:gs pos="0">
                <a:srgbClr val="FFCC00"/>
              </a:gs>
              <a:gs pos="50000">
                <a:srgbClr val="FFFFFF"/>
              </a:gs>
              <a:gs pos="100000">
                <a:srgbClr val="FFCC00"/>
              </a:gs>
            </a:gsLst>
            <a:lin ang="5400000" scaled="1"/>
          </a:gradFill>
          <a:ln w="57150" cmpd="thinThick">
            <a:pattFill prst="pct90">
              <a:fgClr>
                <a:srgbClr val="0066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grpSp>
        <p:nvGrpSpPr>
          <p:cNvPr id="6153" name="Group 87">
            <a:extLst>
              <a:ext uri="{FF2B5EF4-FFF2-40B4-BE49-F238E27FC236}">
                <a16:creationId xmlns:a16="http://schemas.microsoft.com/office/drawing/2014/main" xmlns="" id="{FDC45347-F62F-4FD7-8037-8B3BE9583431}"/>
              </a:ext>
            </a:extLst>
          </p:cNvPr>
          <p:cNvGrpSpPr>
            <a:grpSpLocks/>
          </p:cNvGrpSpPr>
          <p:nvPr/>
        </p:nvGrpSpPr>
        <p:grpSpPr bwMode="auto">
          <a:xfrm>
            <a:off x="990600" y="42863"/>
            <a:ext cx="914400" cy="817562"/>
            <a:chOff x="2256" y="3360"/>
            <a:chExt cx="768" cy="515"/>
          </a:xfrm>
        </p:grpSpPr>
        <p:pic>
          <p:nvPicPr>
            <p:cNvPr id="6171" name="Picture 88" descr="197">
              <a:extLst>
                <a:ext uri="{FF2B5EF4-FFF2-40B4-BE49-F238E27FC236}">
                  <a16:creationId xmlns:a16="http://schemas.microsoft.com/office/drawing/2014/main" xmlns="" id="{6713B34E-07EB-46B1-8591-8FF445E7C5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2" name="Picture 89" descr="196">
              <a:extLst>
                <a:ext uri="{FF2B5EF4-FFF2-40B4-BE49-F238E27FC236}">
                  <a16:creationId xmlns:a16="http://schemas.microsoft.com/office/drawing/2014/main" xmlns="" id="{9CB5D68A-FE25-4057-83FA-33142D027C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4" name="Rectangle 90">
            <a:extLst>
              <a:ext uri="{FF2B5EF4-FFF2-40B4-BE49-F238E27FC236}">
                <a16:creationId xmlns:a16="http://schemas.microsoft.com/office/drawing/2014/main" xmlns="" id="{49BFBA29-F79D-4B2C-9F8E-762FA5EE6C20}"/>
              </a:ext>
            </a:extLst>
          </p:cNvPr>
          <p:cNvSpPr>
            <a:spLocks noChangeArrowheads="1"/>
          </p:cNvSpPr>
          <p:nvPr/>
        </p:nvSpPr>
        <p:spPr bwMode="auto">
          <a:xfrm>
            <a:off x="76200" y="1081088"/>
            <a:ext cx="8991600" cy="5715000"/>
          </a:xfrm>
          <a:prstGeom prst="rect">
            <a:avLst/>
          </a:prstGeom>
          <a:noFill/>
          <a:ln w="57150" cmpd="thinThick">
            <a:pattFill prst="pct90">
              <a:fgClr>
                <a:srgbClr val="0066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grpSp>
        <p:nvGrpSpPr>
          <p:cNvPr id="6155" name="Group 92">
            <a:extLst>
              <a:ext uri="{FF2B5EF4-FFF2-40B4-BE49-F238E27FC236}">
                <a16:creationId xmlns:a16="http://schemas.microsoft.com/office/drawing/2014/main" xmlns="" id="{8426BE07-19B6-4A8C-906D-1F810101F8E0}"/>
              </a:ext>
            </a:extLst>
          </p:cNvPr>
          <p:cNvGrpSpPr>
            <a:grpSpLocks/>
          </p:cNvGrpSpPr>
          <p:nvPr/>
        </p:nvGrpSpPr>
        <p:grpSpPr bwMode="auto">
          <a:xfrm>
            <a:off x="61913" y="133350"/>
            <a:ext cx="1309687" cy="781050"/>
            <a:chOff x="4905" y="48"/>
            <a:chExt cx="807" cy="528"/>
          </a:xfrm>
        </p:grpSpPr>
        <p:sp>
          <p:nvSpPr>
            <p:cNvPr id="6167" name="Oval 93">
              <a:extLst>
                <a:ext uri="{FF2B5EF4-FFF2-40B4-BE49-F238E27FC236}">
                  <a16:creationId xmlns:a16="http://schemas.microsoft.com/office/drawing/2014/main" xmlns="" id="{EE4DB4ED-DDD3-4C91-B0A8-FEC3C54A5B9A}"/>
                </a:ext>
              </a:extLst>
            </p:cNvPr>
            <p:cNvSpPr>
              <a:spLocks noChangeArrowheads="1"/>
            </p:cNvSpPr>
            <p:nvPr/>
          </p:nvSpPr>
          <p:spPr bwMode="gray">
            <a:xfrm>
              <a:off x="4905" y="462"/>
              <a:ext cx="807" cy="114"/>
            </a:xfrm>
            <a:prstGeom prst="ellipse">
              <a:avLst/>
            </a:prstGeom>
            <a:gradFill rotWithShape="1">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latin typeface=".VnArial Narrow" pitchFamily="34" charset="0"/>
                <a:cs typeface="Arial" panose="020B0604020202020204" pitchFamily="34" charset="0"/>
              </a:endParaRPr>
            </a:p>
          </p:txBody>
        </p:sp>
        <p:grpSp>
          <p:nvGrpSpPr>
            <p:cNvPr id="6168" name="Group 94">
              <a:extLst>
                <a:ext uri="{FF2B5EF4-FFF2-40B4-BE49-F238E27FC236}">
                  <a16:creationId xmlns:a16="http://schemas.microsoft.com/office/drawing/2014/main" xmlns="" id="{538A6CED-9059-4483-935B-55E6040B2AD7}"/>
                </a:ext>
              </a:extLst>
            </p:cNvPr>
            <p:cNvGrpSpPr>
              <a:grpSpLocks/>
            </p:cNvGrpSpPr>
            <p:nvPr/>
          </p:nvGrpSpPr>
          <p:grpSpPr bwMode="auto">
            <a:xfrm>
              <a:off x="4926" y="48"/>
              <a:ext cx="759" cy="396"/>
              <a:chOff x="2016" y="1920"/>
              <a:chExt cx="1680" cy="1680"/>
            </a:xfrm>
          </p:grpSpPr>
          <p:sp>
            <p:nvSpPr>
              <p:cNvPr id="104543" name="Oval 95">
                <a:extLst>
                  <a:ext uri="{FF2B5EF4-FFF2-40B4-BE49-F238E27FC236}">
                    <a16:creationId xmlns:a16="http://schemas.microsoft.com/office/drawing/2014/main" xmlns="" id="{7F9B69A4-5868-4E55-A50C-D2002D35AD17}"/>
                  </a:ext>
                </a:extLst>
              </p:cNvPr>
              <p:cNvSpPr>
                <a:spLocks noChangeArrowheads="1"/>
              </p:cNvSpPr>
              <p:nvPr/>
            </p:nvSpPr>
            <p:spPr bwMode="gray">
              <a:xfrm>
                <a:off x="2015" y="1920"/>
                <a:ext cx="1680" cy="1680"/>
              </a:xfrm>
              <a:prstGeom prst="ellipse">
                <a:avLst/>
              </a:prstGeom>
              <a:gradFill rotWithShape="1">
                <a:gsLst>
                  <a:gs pos="0">
                    <a:schemeClr val="accent2"/>
                  </a:gs>
                  <a:gs pos="100000">
                    <a:schemeClr val="accent2">
                      <a:gamma/>
                      <a:shade val="63529"/>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6170" name="Freeform 96">
                <a:extLst>
                  <a:ext uri="{FF2B5EF4-FFF2-40B4-BE49-F238E27FC236}">
                    <a16:creationId xmlns:a16="http://schemas.microsoft.com/office/drawing/2014/main" xmlns="" id="{E0B38952-69CC-4103-B32A-DB6E63F71170}"/>
                  </a:ext>
                </a:extLst>
              </p:cNvPr>
              <p:cNvSpPr>
                <a:spLocks/>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grpSp>
      </p:grpSp>
      <p:grpSp>
        <p:nvGrpSpPr>
          <p:cNvPr id="6156" name="Group 97">
            <a:extLst>
              <a:ext uri="{FF2B5EF4-FFF2-40B4-BE49-F238E27FC236}">
                <a16:creationId xmlns:a16="http://schemas.microsoft.com/office/drawing/2014/main" xmlns="" id="{2C89C929-99B7-405C-9D2C-27A55D013290}"/>
              </a:ext>
            </a:extLst>
          </p:cNvPr>
          <p:cNvGrpSpPr>
            <a:grpSpLocks/>
          </p:cNvGrpSpPr>
          <p:nvPr/>
        </p:nvGrpSpPr>
        <p:grpSpPr bwMode="auto">
          <a:xfrm>
            <a:off x="8382000" y="471488"/>
            <a:ext cx="685800" cy="838200"/>
            <a:chOff x="4368" y="3600"/>
            <a:chExt cx="576" cy="624"/>
          </a:xfrm>
        </p:grpSpPr>
        <p:pic>
          <p:nvPicPr>
            <p:cNvPr id="6165" name="Picture 98" descr="226">
              <a:extLst>
                <a:ext uri="{FF2B5EF4-FFF2-40B4-BE49-F238E27FC236}">
                  <a16:creationId xmlns:a16="http://schemas.microsoft.com/office/drawing/2014/main" xmlns="" id="{DB1ED3AC-244A-45E9-A10D-86C28427B5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8" y="3600"/>
              <a:ext cx="40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99" descr="211">
              <a:extLst>
                <a:ext uri="{FF2B5EF4-FFF2-40B4-BE49-F238E27FC236}">
                  <a16:creationId xmlns:a16="http://schemas.microsoft.com/office/drawing/2014/main" xmlns="" id="{1A66D3CE-E646-41AA-B3F2-4EE3C825D4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4" y="3648"/>
              <a:ext cx="48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6157" name="Object 101">
            <a:extLst>
              <a:ext uri="{FF2B5EF4-FFF2-40B4-BE49-F238E27FC236}">
                <a16:creationId xmlns:a16="http://schemas.microsoft.com/office/drawing/2014/main" xmlns="" id="{739F5F6A-EDDC-4EA6-A820-4D8A26A11C79}"/>
              </a:ext>
            </a:extLst>
          </p:cNvPr>
          <p:cNvGraphicFramePr>
            <a:graphicFrameLocks noChangeAspect="1"/>
          </p:cNvGraphicFramePr>
          <p:nvPr/>
        </p:nvGraphicFramePr>
        <p:xfrm>
          <a:off x="6604000" y="3867150"/>
          <a:ext cx="127000" cy="190500"/>
        </p:xfrm>
        <a:graphic>
          <a:graphicData uri="http://schemas.openxmlformats.org/presentationml/2006/ole">
            <mc:AlternateContent xmlns:mc="http://schemas.openxmlformats.org/markup-compatibility/2006">
              <mc:Choice xmlns:v="urn:schemas-microsoft-com:vml" Requires="v">
                <p:oleObj spid="_x0000_s2052" name="Equation" r:id="rId10" imgW="126890" imgH="190335" progId="Equation.DSMT4">
                  <p:embed/>
                </p:oleObj>
              </mc:Choice>
              <mc:Fallback>
                <p:oleObj name="Equation" r:id="rId10" imgW="126890" imgH="190335" progId="Equation.DSMT4">
                  <p:embed/>
                  <p:pic>
                    <p:nvPicPr>
                      <p:cNvPr id="6157" name="Object 101">
                        <a:extLst>
                          <a:ext uri="{FF2B5EF4-FFF2-40B4-BE49-F238E27FC236}">
                            <a16:creationId xmlns:a16="http://schemas.microsoft.com/office/drawing/2014/main" xmlns="" id="{739F5F6A-EDDC-4EA6-A820-4D8A26A11C7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4000" y="3867150"/>
                        <a:ext cx="1270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8" name="Text Box 102">
            <a:extLst>
              <a:ext uri="{FF2B5EF4-FFF2-40B4-BE49-F238E27FC236}">
                <a16:creationId xmlns:a16="http://schemas.microsoft.com/office/drawing/2014/main" xmlns="" id="{337F392D-37AE-4E4A-BB24-5E963142192D}"/>
              </a:ext>
            </a:extLst>
          </p:cNvPr>
          <p:cNvSpPr txBox="1">
            <a:spLocks noChangeArrowheads="1"/>
          </p:cNvSpPr>
          <p:nvPr/>
        </p:nvSpPr>
        <p:spPr bwMode="auto">
          <a:xfrm>
            <a:off x="2216150" y="288925"/>
            <a:ext cx="495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000" b="1" i="1">
                <a:latin typeface="Times New Roman" panose="02020603050405020304" pitchFamily="18" charset="0"/>
              </a:rPr>
              <a:t>Thứ năm ngày 20 tháng 9 năm 2021</a:t>
            </a:r>
          </a:p>
        </p:txBody>
      </p:sp>
      <p:sp>
        <p:nvSpPr>
          <p:cNvPr id="6159" name="Text Box 125">
            <a:extLst>
              <a:ext uri="{FF2B5EF4-FFF2-40B4-BE49-F238E27FC236}">
                <a16:creationId xmlns:a16="http://schemas.microsoft.com/office/drawing/2014/main" xmlns="" id="{E62B5B8A-3A29-432F-AF8D-1FA458FD56DB}"/>
              </a:ext>
            </a:extLst>
          </p:cNvPr>
          <p:cNvSpPr txBox="1">
            <a:spLocks noChangeArrowheads="1"/>
          </p:cNvSpPr>
          <p:nvPr/>
        </p:nvSpPr>
        <p:spPr bwMode="auto">
          <a:xfrm>
            <a:off x="0" y="152400"/>
            <a:ext cx="171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000" b="1">
                <a:solidFill>
                  <a:srgbClr val="FFFF00"/>
                </a:solidFill>
                <a:latin typeface="Times New Roman" panose="02020603050405020304" pitchFamily="18" charset="0"/>
              </a:rPr>
              <a:t> Mĩ thuật 5</a:t>
            </a:r>
          </a:p>
        </p:txBody>
      </p:sp>
      <p:sp>
        <p:nvSpPr>
          <p:cNvPr id="2" name="TextBox 1">
            <a:extLst>
              <a:ext uri="{FF2B5EF4-FFF2-40B4-BE49-F238E27FC236}">
                <a16:creationId xmlns:a16="http://schemas.microsoft.com/office/drawing/2014/main" xmlns="" id="{4DE44A5E-D601-4AE2-AE3A-8FE837F4E8E9}"/>
              </a:ext>
            </a:extLst>
          </p:cNvPr>
          <p:cNvSpPr txBox="1">
            <a:spLocks noChangeArrowheads="1"/>
          </p:cNvSpPr>
          <p:nvPr/>
        </p:nvSpPr>
        <p:spPr bwMode="auto">
          <a:xfrm>
            <a:off x="1219200" y="4800600"/>
            <a:ext cx="67818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000"/>
              <a:t>Thế nào là tranh chân dung tự họa?</a:t>
            </a:r>
          </a:p>
          <a:p>
            <a:pPr>
              <a:spcBef>
                <a:spcPct val="0"/>
              </a:spcBef>
              <a:buFontTx/>
              <a:buNone/>
            </a:pPr>
            <a:r>
              <a:rPr lang="en-US" altLang="vi-VN" sz="2000"/>
              <a:t>Tranh chân dung tự họa vẽ cả người hay nửa người?</a:t>
            </a:r>
          </a:p>
          <a:p>
            <a:pPr>
              <a:spcBef>
                <a:spcPct val="0"/>
              </a:spcBef>
              <a:buFontTx/>
              <a:buNone/>
            </a:pPr>
            <a:r>
              <a:rPr lang="en-US" altLang="vi-VN" sz="2000"/>
              <a:t>Vẽ theo những hình thức nào? Bằng những chất liệu gì? Bố cục màu sắc được thể hiện như thế nào trong tranh?</a:t>
            </a:r>
          </a:p>
          <a:p>
            <a:pPr>
              <a:spcBef>
                <a:spcPct val="0"/>
              </a:spcBef>
              <a:buFontTx/>
              <a:buNone/>
            </a:pPr>
            <a:r>
              <a:rPr lang="en-US" altLang="vi-VN" sz="2000"/>
              <a:t>Các bộ phận trên khuôn mặt có đối xứng với nhau không</a:t>
            </a:r>
          </a:p>
        </p:txBody>
      </p:sp>
      <p:pic>
        <p:nvPicPr>
          <p:cNvPr id="6161" name="Picture 40" descr="image (20)">
            <a:extLst>
              <a:ext uri="{FF2B5EF4-FFF2-40B4-BE49-F238E27FC236}">
                <a16:creationId xmlns:a16="http://schemas.microsoft.com/office/drawing/2014/main" xmlns="" id="{1094D56D-B364-4FB1-BC15-79758EEBAFE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1295400"/>
            <a:ext cx="3733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41" descr="image (19)">
            <a:extLst>
              <a:ext uri="{FF2B5EF4-FFF2-40B4-BE49-F238E27FC236}">
                <a16:creationId xmlns:a16="http://schemas.microsoft.com/office/drawing/2014/main" xmlns="" id="{23954B69-9C65-48CF-818A-D4CFA076E24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3000" y="1371600"/>
            <a:ext cx="3429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3" name="Text Box 42">
            <a:extLst>
              <a:ext uri="{FF2B5EF4-FFF2-40B4-BE49-F238E27FC236}">
                <a16:creationId xmlns:a16="http://schemas.microsoft.com/office/drawing/2014/main" xmlns="" id="{F077B853-4467-48A5-80EA-54963E69EC48}"/>
              </a:ext>
            </a:extLst>
          </p:cNvPr>
          <p:cNvSpPr txBox="1">
            <a:spLocks noChangeArrowheads="1"/>
          </p:cNvSpPr>
          <p:nvPr/>
        </p:nvSpPr>
        <p:spPr bwMode="auto">
          <a:xfrm>
            <a:off x="2741613" y="1066800"/>
            <a:ext cx="458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vi-VN" altLang="vi-VN"/>
          </a:p>
        </p:txBody>
      </p:sp>
      <p:sp>
        <p:nvSpPr>
          <p:cNvPr id="6164" name="Rectangle 43">
            <a:extLst>
              <a:ext uri="{FF2B5EF4-FFF2-40B4-BE49-F238E27FC236}">
                <a16:creationId xmlns:a16="http://schemas.microsoft.com/office/drawing/2014/main" xmlns="" id="{FFB2878C-0EB1-4DFF-A947-7D850E361B16}"/>
              </a:ext>
            </a:extLst>
          </p:cNvPr>
          <p:cNvSpPr>
            <a:spLocks noChangeArrowheads="1"/>
          </p:cNvSpPr>
          <p:nvPr/>
        </p:nvSpPr>
        <p:spPr bwMode="auto">
          <a:xfrm>
            <a:off x="914400" y="762000"/>
            <a:ext cx="1828800" cy="457200"/>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b="1"/>
              <a:t>1. Tìm hiểu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78">
            <a:extLst>
              <a:ext uri="{FF2B5EF4-FFF2-40B4-BE49-F238E27FC236}">
                <a16:creationId xmlns:a16="http://schemas.microsoft.com/office/drawing/2014/main" xmlns="" id="{7F64ECD4-F861-485E-90D4-153CCD4A6B72}"/>
              </a:ext>
            </a:extLst>
          </p:cNvPr>
          <p:cNvSpPr txBox="1">
            <a:spLocks noChangeArrowheads="1"/>
          </p:cNvSpPr>
          <p:nvPr/>
        </p:nvSpPr>
        <p:spPr bwMode="auto">
          <a:xfrm>
            <a:off x="838200" y="1752600"/>
            <a:ext cx="75406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4400" b="1">
                <a:solidFill>
                  <a:srgbClr val="006600"/>
                </a:solidFill>
                <a:latin typeface="VNI-Times" pitchFamily="2" charset="0"/>
              </a:rPr>
              <a:t> </a:t>
            </a:r>
            <a:endParaRPr lang="en-US" altLang="vi-VN" sz="1800" b="1"/>
          </a:p>
        </p:txBody>
      </p:sp>
      <p:sp>
        <p:nvSpPr>
          <p:cNvPr id="7171" name="Rectangle 79">
            <a:extLst>
              <a:ext uri="{FF2B5EF4-FFF2-40B4-BE49-F238E27FC236}">
                <a16:creationId xmlns:a16="http://schemas.microsoft.com/office/drawing/2014/main" xmlns="" id="{8D562DF3-B101-40D2-8BDC-8340BC9A3DBB}"/>
              </a:ext>
            </a:extLst>
          </p:cNvPr>
          <p:cNvSpPr>
            <a:spLocks noChangeArrowheads="1"/>
          </p:cNvSpPr>
          <p:nvPr/>
        </p:nvSpPr>
        <p:spPr bwMode="auto">
          <a:xfrm>
            <a:off x="0" y="0"/>
            <a:ext cx="9144000" cy="990600"/>
          </a:xfrm>
          <a:prstGeom prst="rect">
            <a:avLst/>
          </a:prstGeom>
          <a:gradFill rotWithShape="0">
            <a:gsLst>
              <a:gs pos="0">
                <a:srgbClr val="FFCC00"/>
              </a:gs>
              <a:gs pos="50000">
                <a:srgbClr val="FFFFFF"/>
              </a:gs>
              <a:gs pos="100000">
                <a:srgbClr val="FFCC00"/>
              </a:gs>
            </a:gsLst>
            <a:lin ang="5400000" scaled="1"/>
          </a:gradFill>
          <a:ln w="57150" cmpd="thinThick">
            <a:pattFill prst="pct90">
              <a:fgClr>
                <a:srgbClr val="0066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7172" name="Text Box 80">
            <a:extLst>
              <a:ext uri="{FF2B5EF4-FFF2-40B4-BE49-F238E27FC236}">
                <a16:creationId xmlns:a16="http://schemas.microsoft.com/office/drawing/2014/main" xmlns="" id="{F89AF7CF-319C-4692-9F5C-B129ED7DF5DF}"/>
              </a:ext>
            </a:extLst>
          </p:cNvPr>
          <p:cNvSpPr txBox="1">
            <a:spLocks noChangeArrowheads="1"/>
          </p:cNvSpPr>
          <p:nvPr/>
        </p:nvSpPr>
        <p:spPr bwMode="auto">
          <a:xfrm>
            <a:off x="3505200" y="185738"/>
            <a:ext cx="449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1" i="1" u="sng">
                <a:solidFill>
                  <a:srgbClr val="000000"/>
                </a:solidFill>
              </a:rPr>
              <a:t>Thứ năm ngày 8 tháng 4 năm 2010.</a:t>
            </a:r>
          </a:p>
        </p:txBody>
      </p:sp>
      <p:pic>
        <p:nvPicPr>
          <p:cNvPr id="7173" name="Picture 81" descr="1228823feg8tq6pvi">
            <a:hlinkClick r:id="rId3"/>
            <a:extLst>
              <a:ext uri="{FF2B5EF4-FFF2-40B4-BE49-F238E27FC236}">
                <a16:creationId xmlns:a16="http://schemas.microsoft.com/office/drawing/2014/main" xmlns="" id="{A00F210C-8C82-4D9A-BA51-5D1DDCFF172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4124325"/>
            <a:ext cx="7620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82" descr="0830js5b15daddi012pz8">
            <a:extLst>
              <a:ext uri="{FF2B5EF4-FFF2-40B4-BE49-F238E27FC236}">
                <a16:creationId xmlns:a16="http://schemas.microsoft.com/office/drawing/2014/main" xmlns="" id="{CA3E3F2F-0BCE-4A55-8143-9A6FEE0647A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867150"/>
            <a:ext cx="7921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5" name="Group 83">
            <a:extLst>
              <a:ext uri="{FF2B5EF4-FFF2-40B4-BE49-F238E27FC236}">
                <a16:creationId xmlns:a16="http://schemas.microsoft.com/office/drawing/2014/main" xmlns="" id="{21DED072-86F6-4DAD-BEDF-466F37626B00}"/>
              </a:ext>
            </a:extLst>
          </p:cNvPr>
          <p:cNvGrpSpPr>
            <a:grpSpLocks/>
          </p:cNvGrpSpPr>
          <p:nvPr/>
        </p:nvGrpSpPr>
        <p:grpSpPr bwMode="auto">
          <a:xfrm>
            <a:off x="123825" y="42863"/>
            <a:ext cx="914400" cy="817562"/>
            <a:chOff x="2256" y="3360"/>
            <a:chExt cx="768" cy="515"/>
          </a:xfrm>
        </p:grpSpPr>
        <p:pic>
          <p:nvPicPr>
            <p:cNvPr id="7193" name="Picture 84" descr="197">
              <a:extLst>
                <a:ext uri="{FF2B5EF4-FFF2-40B4-BE49-F238E27FC236}">
                  <a16:creationId xmlns:a16="http://schemas.microsoft.com/office/drawing/2014/main" xmlns="" id="{EBD51211-85A4-450A-B164-352748425D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4" name="Picture 85" descr="196">
              <a:extLst>
                <a:ext uri="{FF2B5EF4-FFF2-40B4-BE49-F238E27FC236}">
                  <a16:creationId xmlns:a16="http://schemas.microsoft.com/office/drawing/2014/main" xmlns="" id="{7A882E43-E461-40A6-ADB0-D767DD4A02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6" name="Rectangle 86">
            <a:extLst>
              <a:ext uri="{FF2B5EF4-FFF2-40B4-BE49-F238E27FC236}">
                <a16:creationId xmlns:a16="http://schemas.microsoft.com/office/drawing/2014/main" xmlns="" id="{08D68D6D-5396-4398-8390-C488057AE6BD}"/>
              </a:ext>
            </a:extLst>
          </p:cNvPr>
          <p:cNvSpPr>
            <a:spLocks noChangeArrowheads="1"/>
          </p:cNvSpPr>
          <p:nvPr/>
        </p:nvSpPr>
        <p:spPr bwMode="auto">
          <a:xfrm>
            <a:off x="0" y="0"/>
            <a:ext cx="9144000" cy="990600"/>
          </a:xfrm>
          <a:prstGeom prst="rect">
            <a:avLst/>
          </a:prstGeom>
          <a:gradFill rotWithShape="0">
            <a:gsLst>
              <a:gs pos="0">
                <a:srgbClr val="FFCC00"/>
              </a:gs>
              <a:gs pos="50000">
                <a:srgbClr val="FFFFFF"/>
              </a:gs>
              <a:gs pos="100000">
                <a:srgbClr val="FFCC00"/>
              </a:gs>
            </a:gsLst>
            <a:lin ang="5400000" scaled="1"/>
          </a:gradFill>
          <a:ln w="57150" cmpd="thinThick">
            <a:pattFill prst="pct90">
              <a:fgClr>
                <a:srgbClr val="0066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grpSp>
        <p:nvGrpSpPr>
          <p:cNvPr id="7177" name="Group 87">
            <a:extLst>
              <a:ext uri="{FF2B5EF4-FFF2-40B4-BE49-F238E27FC236}">
                <a16:creationId xmlns:a16="http://schemas.microsoft.com/office/drawing/2014/main" xmlns="" id="{7D7146D1-1C0E-4AB5-9976-FBCC8B9E9FC7}"/>
              </a:ext>
            </a:extLst>
          </p:cNvPr>
          <p:cNvGrpSpPr>
            <a:grpSpLocks/>
          </p:cNvGrpSpPr>
          <p:nvPr/>
        </p:nvGrpSpPr>
        <p:grpSpPr bwMode="auto">
          <a:xfrm>
            <a:off x="990600" y="42863"/>
            <a:ext cx="914400" cy="817562"/>
            <a:chOff x="2256" y="3360"/>
            <a:chExt cx="768" cy="515"/>
          </a:xfrm>
        </p:grpSpPr>
        <p:pic>
          <p:nvPicPr>
            <p:cNvPr id="7191" name="Picture 88" descr="197">
              <a:extLst>
                <a:ext uri="{FF2B5EF4-FFF2-40B4-BE49-F238E27FC236}">
                  <a16:creationId xmlns:a16="http://schemas.microsoft.com/office/drawing/2014/main" xmlns="" id="{CD8A11B7-BEF6-4E8F-B770-1AE5702AE4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2" name="Picture 89" descr="196">
              <a:extLst>
                <a:ext uri="{FF2B5EF4-FFF2-40B4-BE49-F238E27FC236}">
                  <a16:creationId xmlns:a16="http://schemas.microsoft.com/office/drawing/2014/main" xmlns="" id="{A0C5DA8B-9EA8-4134-85B6-30932E3AD2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8" name="Rectangle 90">
            <a:extLst>
              <a:ext uri="{FF2B5EF4-FFF2-40B4-BE49-F238E27FC236}">
                <a16:creationId xmlns:a16="http://schemas.microsoft.com/office/drawing/2014/main" xmlns="" id="{76E1F6EE-727B-47BD-AA05-7C8DED0373C1}"/>
              </a:ext>
            </a:extLst>
          </p:cNvPr>
          <p:cNvSpPr>
            <a:spLocks noChangeArrowheads="1"/>
          </p:cNvSpPr>
          <p:nvPr/>
        </p:nvSpPr>
        <p:spPr bwMode="auto">
          <a:xfrm>
            <a:off x="76200" y="1081088"/>
            <a:ext cx="8991600" cy="5715000"/>
          </a:xfrm>
          <a:prstGeom prst="rect">
            <a:avLst/>
          </a:prstGeom>
          <a:noFill/>
          <a:ln w="57150" cmpd="thinThick">
            <a:pattFill prst="pct90">
              <a:fgClr>
                <a:srgbClr val="0066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grpSp>
        <p:nvGrpSpPr>
          <p:cNvPr id="7179" name="Group 92">
            <a:extLst>
              <a:ext uri="{FF2B5EF4-FFF2-40B4-BE49-F238E27FC236}">
                <a16:creationId xmlns:a16="http://schemas.microsoft.com/office/drawing/2014/main" xmlns="" id="{5D507F8B-001C-41A8-AAFD-2F837F2E9504}"/>
              </a:ext>
            </a:extLst>
          </p:cNvPr>
          <p:cNvGrpSpPr>
            <a:grpSpLocks/>
          </p:cNvGrpSpPr>
          <p:nvPr/>
        </p:nvGrpSpPr>
        <p:grpSpPr bwMode="auto">
          <a:xfrm>
            <a:off x="61913" y="133350"/>
            <a:ext cx="1309687" cy="781050"/>
            <a:chOff x="4905" y="48"/>
            <a:chExt cx="807" cy="528"/>
          </a:xfrm>
        </p:grpSpPr>
        <p:sp>
          <p:nvSpPr>
            <p:cNvPr id="7187" name="Oval 93">
              <a:extLst>
                <a:ext uri="{FF2B5EF4-FFF2-40B4-BE49-F238E27FC236}">
                  <a16:creationId xmlns:a16="http://schemas.microsoft.com/office/drawing/2014/main" xmlns="" id="{F4953509-C9A1-45DA-871A-68F61546A5AE}"/>
                </a:ext>
              </a:extLst>
            </p:cNvPr>
            <p:cNvSpPr>
              <a:spLocks noChangeArrowheads="1"/>
            </p:cNvSpPr>
            <p:nvPr/>
          </p:nvSpPr>
          <p:spPr bwMode="gray">
            <a:xfrm>
              <a:off x="4905" y="462"/>
              <a:ext cx="807" cy="114"/>
            </a:xfrm>
            <a:prstGeom prst="ellipse">
              <a:avLst/>
            </a:prstGeom>
            <a:gradFill rotWithShape="1">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latin typeface=".VnArial Narrow" pitchFamily="34" charset="0"/>
                <a:cs typeface="Arial" panose="020B0604020202020204" pitchFamily="34" charset="0"/>
              </a:endParaRPr>
            </a:p>
          </p:txBody>
        </p:sp>
        <p:grpSp>
          <p:nvGrpSpPr>
            <p:cNvPr id="7188" name="Group 94">
              <a:extLst>
                <a:ext uri="{FF2B5EF4-FFF2-40B4-BE49-F238E27FC236}">
                  <a16:creationId xmlns:a16="http://schemas.microsoft.com/office/drawing/2014/main" xmlns="" id="{AF730436-8212-470A-8F3A-C187550B1885}"/>
                </a:ext>
              </a:extLst>
            </p:cNvPr>
            <p:cNvGrpSpPr>
              <a:grpSpLocks/>
            </p:cNvGrpSpPr>
            <p:nvPr/>
          </p:nvGrpSpPr>
          <p:grpSpPr bwMode="auto">
            <a:xfrm>
              <a:off x="4926" y="48"/>
              <a:ext cx="759" cy="396"/>
              <a:chOff x="2016" y="1920"/>
              <a:chExt cx="1680" cy="1680"/>
            </a:xfrm>
          </p:grpSpPr>
          <p:sp>
            <p:nvSpPr>
              <p:cNvPr id="104543" name="Oval 95">
                <a:extLst>
                  <a:ext uri="{FF2B5EF4-FFF2-40B4-BE49-F238E27FC236}">
                    <a16:creationId xmlns:a16="http://schemas.microsoft.com/office/drawing/2014/main" xmlns="" id="{594AE19F-BBA1-417D-942F-D34C10AC3ECA}"/>
                  </a:ext>
                </a:extLst>
              </p:cNvPr>
              <p:cNvSpPr>
                <a:spLocks noChangeArrowheads="1"/>
              </p:cNvSpPr>
              <p:nvPr/>
            </p:nvSpPr>
            <p:spPr bwMode="gray">
              <a:xfrm>
                <a:off x="2015" y="1920"/>
                <a:ext cx="1680" cy="1680"/>
              </a:xfrm>
              <a:prstGeom prst="ellipse">
                <a:avLst/>
              </a:prstGeom>
              <a:gradFill rotWithShape="1">
                <a:gsLst>
                  <a:gs pos="0">
                    <a:schemeClr val="accent2"/>
                  </a:gs>
                  <a:gs pos="100000">
                    <a:schemeClr val="accent2">
                      <a:gamma/>
                      <a:shade val="63529"/>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7190" name="Freeform 96">
                <a:extLst>
                  <a:ext uri="{FF2B5EF4-FFF2-40B4-BE49-F238E27FC236}">
                    <a16:creationId xmlns:a16="http://schemas.microsoft.com/office/drawing/2014/main" xmlns="" id="{FD93870A-8330-49A3-8AB3-9AEF6A71DDDD}"/>
                  </a:ext>
                </a:extLst>
              </p:cNvPr>
              <p:cNvSpPr>
                <a:spLocks/>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grpSp>
      </p:grpSp>
      <p:grpSp>
        <p:nvGrpSpPr>
          <p:cNvPr id="7180" name="Group 97">
            <a:extLst>
              <a:ext uri="{FF2B5EF4-FFF2-40B4-BE49-F238E27FC236}">
                <a16:creationId xmlns:a16="http://schemas.microsoft.com/office/drawing/2014/main" xmlns="" id="{C9BA6CB4-81BC-4856-997A-2A4EC8B5831B}"/>
              </a:ext>
            </a:extLst>
          </p:cNvPr>
          <p:cNvGrpSpPr>
            <a:grpSpLocks/>
          </p:cNvGrpSpPr>
          <p:nvPr/>
        </p:nvGrpSpPr>
        <p:grpSpPr bwMode="auto">
          <a:xfrm>
            <a:off x="8382000" y="471488"/>
            <a:ext cx="685800" cy="838200"/>
            <a:chOff x="4368" y="3600"/>
            <a:chExt cx="576" cy="624"/>
          </a:xfrm>
        </p:grpSpPr>
        <p:pic>
          <p:nvPicPr>
            <p:cNvPr id="7185" name="Picture 98" descr="226">
              <a:extLst>
                <a:ext uri="{FF2B5EF4-FFF2-40B4-BE49-F238E27FC236}">
                  <a16:creationId xmlns:a16="http://schemas.microsoft.com/office/drawing/2014/main" xmlns="" id="{B16FF83D-B549-40F2-BC08-8416D315C0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8" y="3600"/>
              <a:ext cx="40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99" descr="211">
              <a:extLst>
                <a:ext uri="{FF2B5EF4-FFF2-40B4-BE49-F238E27FC236}">
                  <a16:creationId xmlns:a16="http://schemas.microsoft.com/office/drawing/2014/main" xmlns="" id="{348BFB48-8DE0-45A1-BAEB-B4EF590ACE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4" y="3648"/>
              <a:ext cx="48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181" name="Object 101">
            <a:extLst>
              <a:ext uri="{FF2B5EF4-FFF2-40B4-BE49-F238E27FC236}">
                <a16:creationId xmlns:a16="http://schemas.microsoft.com/office/drawing/2014/main" xmlns="" id="{28D1FB46-2A6C-4195-813D-3CF090725A96}"/>
              </a:ext>
            </a:extLst>
          </p:cNvPr>
          <p:cNvGraphicFramePr>
            <a:graphicFrameLocks noChangeAspect="1"/>
          </p:cNvGraphicFramePr>
          <p:nvPr/>
        </p:nvGraphicFramePr>
        <p:xfrm>
          <a:off x="6604000" y="3867150"/>
          <a:ext cx="127000" cy="190500"/>
        </p:xfrm>
        <a:graphic>
          <a:graphicData uri="http://schemas.openxmlformats.org/presentationml/2006/ole">
            <mc:AlternateContent xmlns:mc="http://schemas.openxmlformats.org/markup-compatibility/2006">
              <mc:Choice xmlns:v="urn:schemas-microsoft-com:vml" Requires="v">
                <p:oleObj spid="_x0000_s3076" name="Equation" r:id="rId10" imgW="126890" imgH="190335" progId="Equation.DSMT4">
                  <p:embed/>
                </p:oleObj>
              </mc:Choice>
              <mc:Fallback>
                <p:oleObj name="Equation" r:id="rId10" imgW="126890" imgH="190335" progId="Equation.DSMT4">
                  <p:embed/>
                  <p:pic>
                    <p:nvPicPr>
                      <p:cNvPr id="7181" name="Object 101">
                        <a:extLst>
                          <a:ext uri="{FF2B5EF4-FFF2-40B4-BE49-F238E27FC236}">
                            <a16:creationId xmlns:a16="http://schemas.microsoft.com/office/drawing/2014/main" xmlns="" id="{28D1FB46-2A6C-4195-813D-3CF090725A9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4000" y="3867150"/>
                        <a:ext cx="1270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2" name="Text Box 102">
            <a:extLst>
              <a:ext uri="{FF2B5EF4-FFF2-40B4-BE49-F238E27FC236}">
                <a16:creationId xmlns:a16="http://schemas.microsoft.com/office/drawing/2014/main" xmlns="" id="{20161377-D856-4C22-AC40-39BE7E5C8B87}"/>
              </a:ext>
            </a:extLst>
          </p:cNvPr>
          <p:cNvSpPr txBox="1">
            <a:spLocks noChangeArrowheads="1"/>
          </p:cNvSpPr>
          <p:nvPr/>
        </p:nvSpPr>
        <p:spPr bwMode="auto">
          <a:xfrm>
            <a:off x="2216150" y="288925"/>
            <a:ext cx="495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000" b="1" i="1">
                <a:latin typeface="Times New Roman" panose="02020603050405020304" pitchFamily="18" charset="0"/>
              </a:rPr>
              <a:t>Thứ năm ngày 20 tháng 9 năm 2021</a:t>
            </a:r>
          </a:p>
        </p:txBody>
      </p:sp>
      <p:sp>
        <p:nvSpPr>
          <p:cNvPr id="7183" name="Text Box 125">
            <a:extLst>
              <a:ext uri="{FF2B5EF4-FFF2-40B4-BE49-F238E27FC236}">
                <a16:creationId xmlns:a16="http://schemas.microsoft.com/office/drawing/2014/main" xmlns="" id="{E58DFF0D-FA2A-44C4-96E6-8DADAB6AD10B}"/>
              </a:ext>
            </a:extLst>
          </p:cNvPr>
          <p:cNvSpPr txBox="1">
            <a:spLocks noChangeArrowheads="1"/>
          </p:cNvSpPr>
          <p:nvPr/>
        </p:nvSpPr>
        <p:spPr bwMode="auto">
          <a:xfrm>
            <a:off x="0" y="152400"/>
            <a:ext cx="171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000" b="1">
                <a:solidFill>
                  <a:srgbClr val="FFFF00"/>
                </a:solidFill>
                <a:latin typeface="Times New Roman" panose="02020603050405020304" pitchFamily="18" charset="0"/>
              </a:rPr>
              <a:t> Mĩ thuật 5</a:t>
            </a:r>
          </a:p>
        </p:txBody>
      </p:sp>
      <p:sp>
        <p:nvSpPr>
          <p:cNvPr id="19485" name="Rectangle 29">
            <a:extLst>
              <a:ext uri="{FF2B5EF4-FFF2-40B4-BE49-F238E27FC236}">
                <a16:creationId xmlns:a16="http://schemas.microsoft.com/office/drawing/2014/main" xmlns="" id="{CF8898B3-10BE-4196-98CC-C8AF05C42DDF}"/>
              </a:ext>
            </a:extLst>
          </p:cNvPr>
          <p:cNvSpPr>
            <a:spLocks noChangeArrowheads="1"/>
          </p:cNvSpPr>
          <p:nvPr/>
        </p:nvSpPr>
        <p:spPr bwMode="auto">
          <a:xfrm>
            <a:off x="838200" y="1295400"/>
            <a:ext cx="76200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2800"/>
              <a:t>Ghi nhớ</a:t>
            </a:r>
          </a:p>
          <a:p>
            <a:r>
              <a:rPr lang="en-US" altLang="vi-VN" sz="2800"/>
              <a:t>Tranh chân dung tự họa có thể vẽ theo quan sát qua gương hoặc theo trí nhớ nhằm thể hiện đặc điểm của khuôn mặt và trạng thái cảm xúc của chính người vẽ. Khuôn mặt người bao gồm các bộ phận: Mắt, mũi, miệng, tai nhằm đối xứng với nhau qua trục dọc chính giữa khuôn mặt.</a:t>
            </a:r>
          </a:p>
          <a:p>
            <a:r>
              <a:rPr lang="en-US" altLang="vi-VN" sz="2800"/>
              <a:t>Tranh chân dung tự họa vẽ khuôn mặt, nữa người hoặc cả người và thể hiện bằng nhiều hình thức, chất liệu như vẽ màu, xé, cắt dán bằng giấy màu, vải, đất nặn....</a:t>
            </a:r>
            <a:endParaRPr lang="vi-VN" altLang="vi-VN"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485"/>
                                        </p:tgtEl>
                                        <p:attrNameLst>
                                          <p:attrName>style.visibility</p:attrName>
                                        </p:attrNameLst>
                                      </p:cBhvr>
                                      <p:to>
                                        <p:strVal val="visible"/>
                                      </p:to>
                                    </p:set>
                                    <p:animEffect transition="in" filter="diamond(in)">
                                      <p:cBhvr>
                                        <p:cTn id="7" dur="2000"/>
                                        <p:tgtEl>
                                          <p:spTgt spid="19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78">
            <a:extLst>
              <a:ext uri="{FF2B5EF4-FFF2-40B4-BE49-F238E27FC236}">
                <a16:creationId xmlns:a16="http://schemas.microsoft.com/office/drawing/2014/main" xmlns="" id="{D3FDB0A9-DEA6-42CC-A8F0-825F6C33D389}"/>
              </a:ext>
            </a:extLst>
          </p:cNvPr>
          <p:cNvSpPr txBox="1">
            <a:spLocks noChangeArrowheads="1"/>
          </p:cNvSpPr>
          <p:nvPr/>
        </p:nvSpPr>
        <p:spPr bwMode="auto">
          <a:xfrm>
            <a:off x="828675" y="1781175"/>
            <a:ext cx="75406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4400" b="1">
                <a:solidFill>
                  <a:srgbClr val="006600"/>
                </a:solidFill>
                <a:latin typeface="VNI-Times" pitchFamily="2" charset="0"/>
              </a:rPr>
              <a:t> </a:t>
            </a:r>
            <a:endParaRPr lang="en-US" altLang="vi-VN" sz="1800" b="1"/>
          </a:p>
        </p:txBody>
      </p:sp>
      <p:sp>
        <p:nvSpPr>
          <p:cNvPr id="8195" name="Rectangle 79">
            <a:extLst>
              <a:ext uri="{FF2B5EF4-FFF2-40B4-BE49-F238E27FC236}">
                <a16:creationId xmlns:a16="http://schemas.microsoft.com/office/drawing/2014/main" xmlns="" id="{8835220C-0CC0-44C2-9656-5926E6C8A282}"/>
              </a:ext>
            </a:extLst>
          </p:cNvPr>
          <p:cNvSpPr>
            <a:spLocks noChangeArrowheads="1"/>
          </p:cNvSpPr>
          <p:nvPr/>
        </p:nvSpPr>
        <p:spPr bwMode="auto">
          <a:xfrm>
            <a:off x="0" y="0"/>
            <a:ext cx="9144000" cy="762000"/>
          </a:xfrm>
          <a:prstGeom prst="rect">
            <a:avLst/>
          </a:prstGeom>
          <a:gradFill rotWithShape="0">
            <a:gsLst>
              <a:gs pos="0">
                <a:srgbClr val="FFCC00"/>
              </a:gs>
              <a:gs pos="50000">
                <a:srgbClr val="FFFFFF"/>
              </a:gs>
              <a:gs pos="100000">
                <a:srgbClr val="FFCC00"/>
              </a:gs>
            </a:gsLst>
            <a:lin ang="5400000" scaled="1"/>
          </a:gradFill>
          <a:ln w="57150" cmpd="thinThick">
            <a:pattFill prst="pct90">
              <a:fgClr>
                <a:srgbClr val="0066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8196" name="Text Box 80">
            <a:extLst>
              <a:ext uri="{FF2B5EF4-FFF2-40B4-BE49-F238E27FC236}">
                <a16:creationId xmlns:a16="http://schemas.microsoft.com/office/drawing/2014/main" xmlns="" id="{152A21DE-4D16-4634-9B32-30B4AA13D0B5}"/>
              </a:ext>
            </a:extLst>
          </p:cNvPr>
          <p:cNvSpPr txBox="1">
            <a:spLocks noChangeArrowheads="1"/>
          </p:cNvSpPr>
          <p:nvPr/>
        </p:nvSpPr>
        <p:spPr bwMode="auto">
          <a:xfrm>
            <a:off x="3505200" y="185738"/>
            <a:ext cx="449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1" i="1" u="sng">
                <a:solidFill>
                  <a:srgbClr val="000000"/>
                </a:solidFill>
              </a:rPr>
              <a:t>Thứ năm ngày 8 tháng 4 năm 2010.</a:t>
            </a:r>
          </a:p>
        </p:txBody>
      </p:sp>
      <p:pic>
        <p:nvPicPr>
          <p:cNvPr id="8197" name="Picture 81" descr="1228823feg8tq6pvi">
            <a:hlinkClick r:id="rId3"/>
            <a:extLst>
              <a:ext uri="{FF2B5EF4-FFF2-40B4-BE49-F238E27FC236}">
                <a16:creationId xmlns:a16="http://schemas.microsoft.com/office/drawing/2014/main" xmlns="" id="{4B870460-0D9E-4A8D-A371-AFFBF899710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4124325"/>
            <a:ext cx="7620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82" descr="0830js5b15daddi012pz8">
            <a:extLst>
              <a:ext uri="{FF2B5EF4-FFF2-40B4-BE49-F238E27FC236}">
                <a16:creationId xmlns:a16="http://schemas.microsoft.com/office/drawing/2014/main" xmlns="" id="{DC1B2B7F-3CB3-4B83-95E6-DD0E53D43B3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867150"/>
            <a:ext cx="7921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9" name="Group 83">
            <a:extLst>
              <a:ext uri="{FF2B5EF4-FFF2-40B4-BE49-F238E27FC236}">
                <a16:creationId xmlns:a16="http://schemas.microsoft.com/office/drawing/2014/main" xmlns="" id="{7B52E5E3-1438-4C62-BE25-0CE0E4C3ED53}"/>
              </a:ext>
            </a:extLst>
          </p:cNvPr>
          <p:cNvGrpSpPr>
            <a:grpSpLocks/>
          </p:cNvGrpSpPr>
          <p:nvPr/>
        </p:nvGrpSpPr>
        <p:grpSpPr bwMode="auto">
          <a:xfrm>
            <a:off x="123825" y="42863"/>
            <a:ext cx="914400" cy="817562"/>
            <a:chOff x="2256" y="3360"/>
            <a:chExt cx="768" cy="515"/>
          </a:xfrm>
        </p:grpSpPr>
        <p:pic>
          <p:nvPicPr>
            <p:cNvPr id="8219" name="Picture 84" descr="197">
              <a:extLst>
                <a:ext uri="{FF2B5EF4-FFF2-40B4-BE49-F238E27FC236}">
                  <a16:creationId xmlns:a16="http://schemas.microsoft.com/office/drawing/2014/main" xmlns="" id="{019A054A-EFD6-4C56-961B-61F27FCCEB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0" name="Picture 85" descr="196">
              <a:extLst>
                <a:ext uri="{FF2B5EF4-FFF2-40B4-BE49-F238E27FC236}">
                  <a16:creationId xmlns:a16="http://schemas.microsoft.com/office/drawing/2014/main" xmlns="" id="{4DD0F8FD-7926-40B4-8521-53F511EFA4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0" name="Rectangle 86">
            <a:extLst>
              <a:ext uri="{FF2B5EF4-FFF2-40B4-BE49-F238E27FC236}">
                <a16:creationId xmlns:a16="http://schemas.microsoft.com/office/drawing/2014/main" xmlns="" id="{BC7CED6D-DBA0-4557-99D2-5E7CE722A977}"/>
              </a:ext>
            </a:extLst>
          </p:cNvPr>
          <p:cNvSpPr>
            <a:spLocks noChangeArrowheads="1"/>
          </p:cNvSpPr>
          <p:nvPr/>
        </p:nvSpPr>
        <p:spPr bwMode="auto">
          <a:xfrm>
            <a:off x="0" y="0"/>
            <a:ext cx="9144000" cy="609600"/>
          </a:xfrm>
          <a:prstGeom prst="rect">
            <a:avLst/>
          </a:prstGeom>
          <a:gradFill rotWithShape="0">
            <a:gsLst>
              <a:gs pos="0">
                <a:srgbClr val="FFCC00"/>
              </a:gs>
              <a:gs pos="50000">
                <a:srgbClr val="FFFFFF"/>
              </a:gs>
              <a:gs pos="100000">
                <a:srgbClr val="FFCC00"/>
              </a:gs>
            </a:gsLst>
            <a:lin ang="5400000" scaled="1"/>
          </a:gradFill>
          <a:ln w="57150" cmpd="thinThick">
            <a:pattFill prst="pct90">
              <a:fgClr>
                <a:srgbClr val="0066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grpSp>
        <p:nvGrpSpPr>
          <p:cNvPr id="8201" name="Group 87">
            <a:extLst>
              <a:ext uri="{FF2B5EF4-FFF2-40B4-BE49-F238E27FC236}">
                <a16:creationId xmlns:a16="http://schemas.microsoft.com/office/drawing/2014/main" xmlns="" id="{3592432D-F9FA-4AB8-8DC9-E6206FB7835C}"/>
              </a:ext>
            </a:extLst>
          </p:cNvPr>
          <p:cNvGrpSpPr>
            <a:grpSpLocks/>
          </p:cNvGrpSpPr>
          <p:nvPr/>
        </p:nvGrpSpPr>
        <p:grpSpPr bwMode="auto">
          <a:xfrm>
            <a:off x="990600" y="42863"/>
            <a:ext cx="914400" cy="817562"/>
            <a:chOff x="2256" y="3360"/>
            <a:chExt cx="768" cy="515"/>
          </a:xfrm>
        </p:grpSpPr>
        <p:pic>
          <p:nvPicPr>
            <p:cNvPr id="8217" name="Picture 88" descr="197">
              <a:extLst>
                <a:ext uri="{FF2B5EF4-FFF2-40B4-BE49-F238E27FC236}">
                  <a16:creationId xmlns:a16="http://schemas.microsoft.com/office/drawing/2014/main" xmlns="" id="{4A98235D-FF01-4442-B646-8A4046BADF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Picture 89" descr="196">
              <a:extLst>
                <a:ext uri="{FF2B5EF4-FFF2-40B4-BE49-F238E27FC236}">
                  <a16:creationId xmlns:a16="http://schemas.microsoft.com/office/drawing/2014/main" xmlns="" id="{066C243D-3EC9-4758-9F9D-FC5C27269A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2" name="Rectangle 90">
            <a:extLst>
              <a:ext uri="{FF2B5EF4-FFF2-40B4-BE49-F238E27FC236}">
                <a16:creationId xmlns:a16="http://schemas.microsoft.com/office/drawing/2014/main" xmlns="" id="{90C769ED-8120-4367-BC31-7D932AD3D973}"/>
              </a:ext>
            </a:extLst>
          </p:cNvPr>
          <p:cNvSpPr>
            <a:spLocks noChangeArrowheads="1"/>
          </p:cNvSpPr>
          <p:nvPr/>
        </p:nvSpPr>
        <p:spPr bwMode="auto">
          <a:xfrm>
            <a:off x="0" y="762000"/>
            <a:ext cx="8991600" cy="6096000"/>
          </a:xfrm>
          <a:prstGeom prst="rect">
            <a:avLst/>
          </a:prstGeom>
          <a:noFill/>
          <a:ln w="57150" cmpd="thinThick">
            <a:pattFill prst="pct90">
              <a:fgClr>
                <a:srgbClr val="0066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grpSp>
        <p:nvGrpSpPr>
          <p:cNvPr id="8203" name="Group 92">
            <a:extLst>
              <a:ext uri="{FF2B5EF4-FFF2-40B4-BE49-F238E27FC236}">
                <a16:creationId xmlns:a16="http://schemas.microsoft.com/office/drawing/2014/main" xmlns="" id="{44C73431-DE8A-4867-AD7E-214F2B940EB2}"/>
              </a:ext>
            </a:extLst>
          </p:cNvPr>
          <p:cNvGrpSpPr>
            <a:grpSpLocks/>
          </p:cNvGrpSpPr>
          <p:nvPr/>
        </p:nvGrpSpPr>
        <p:grpSpPr bwMode="auto">
          <a:xfrm>
            <a:off x="61913" y="133350"/>
            <a:ext cx="1309687" cy="781050"/>
            <a:chOff x="4905" y="48"/>
            <a:chExt cx="807" cy="528"/>
          </a:xfrm>
        </p:grpSpPr>
        <p:sp>
          <p:nvSpPr>
            <p:cNvPr id="8213" name="Oval 93">
              <a:extLst>
                <a:ext uri="{FF2B5EF4-FFF2-40B4-BE49-F238E27FC236}">
                  <a16:creationId xmlns:a16="http://schemas.microsoft.com/office/drawing/2014/main" xmlns="" id="{005CAC41-1BED-4E95-9D06-D4EB4B386224}"/>
                </a:ext>
              </a:extLst>
            </p:cNvPr>
            <p:cNvSpPr>
              <a:spLocks noChangeArrowheads="1"/>
            </p:cNvSpPr>
            <p:nvPr/>
          </p:nvSpPr>
          <p:spPr bwMode="gray">
            <a:xfrm>
              <a:off x="4905" y="462"/>
              <a:ext cx="807" cy="114"/>
            </a:xfrm>
            <a:prstGeom prst="ellipse">
              <a:avLst/>
            </a:prstGeom>
            <a:gradFill rotWithShape="1">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latin typeface=".VnArial Narrow" pitchFamily="34" charset="0"/>
                <a:cs typeface="Arial" panose="020B0604020202020204" pitchFamily="34" charset="0"/>
              </a:endParaRPr>
            </a:p>
          </p:txBody>
        </p:sp>
        <p:grpSp>
          <p:nvGrpSpPr>
            <p:cNvPr id="8214" name="Group 94">
              <a:extLst>
                <a:ext uri="{FF2B5EF4-FFF2-40B4-BE49-F238E27FC236}">
                  <a16:creationId xmlns:a16="http://schemas.microsoft.com/office/drawing/2014/main" xmlns="" id="{26B4B416-9710-4473-8140-AD53928B7D19}"/>
                </a:ext>
              </a:extLst>
            </p:cNvPr>
            <p:cNvGrpSpPr>
              <a:grpSpLocks/>
            </p:cNvGrpSpPr>
            <p:nvPr/>
          </p:nvGrpSpPr>
          <p:grpSpPr bwMode="auto">
            <a:xfrm>
              <a:off x="4926" y="48"/>
              <a:ext cx="759" cy="396"/>
              <a:chOff x="2016" y="1920"/>
              <a:chExt cx="1680" cy="1680"/>
            </a:xfrm>
          </p:grpSpPr>
          <p:sp>
            <p:nvSpPr>
              <p:cNvPr id="104543" name="Oval 95">
                <a:extLst>
                  <a:ext uri="{FF2B5EF4-FFF2-40B4-BE49-F238E27FC236}">
                    <a16:creationId xmlns:a16="http://schemas.microsoft.com/office/drawing/2014/main" xmlns="" id="{AC319C6B-78F9-466B-8C29-85C88AB8223E}"/>
                  </a:ext>
                </a:extLst>
              </p:cNvPr>
              <p:cNvSpPr>
                <a:spLocks noChangeArrowheads="1"/>
              </p:cNvSpPr>
              <p:nvPr/>
            </p:nvSpPr>
            <p:spPr bwMode="gray">
              <a:xfrm>
                <a:off x="2015" y="1920"/>
                <a:ext cx="1680" cy="1680"/>
              </a:xfrm>
              <a:prstGeom prst="ellipse">
                <a:avLst/>
              </a:prstGeom>
              <a:gradFill rotWithShape="1">
                <a:gsLst>
                  <a:gs pos="0">
                    <a:schemeClr val="accent2"/>
                  </a:gs>
                  <a:gs pos="100000">
                    <a:schemeClr val="accent2">
                      <a:gamma/>
                      <a:shade val="63529"/>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8216" name="Freeform 96">
                <a:extLst>
                  <a:ext uri="{FF2B5EF4-FFF2-40B4-BE49-F238E27FC236}">
                    <a16:creationId xmlns:a16="http://schemas.microsoft.com/office/drawing/2014/main" xmlns="" id="{143C6153-57DC-45F1-98FB-E11192D607DC}"/>
                  </a:ext>
                </a:extLst>
              </p:cNvPr>
              <p:cNvSpPr>
                <a:spLocks/>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grpSp>
      </p:grpSp>
      <p:grpSp>
        <p:nvGrpSpPr>
          <p:cNvPr id="8204" name="Group 97">
            <a:extLst>
              <a:ext uri="{FF2B5EF4-FFF2-40B4-BE49-F238E27FC236}">
                <a16:creationId xmlns:a16="http://schemas.microsoft.com/office/drawing/2014/main" xmlns="" id="{806F9B06-63EA-40BD-AED2-9F4B54F7995F}"/>
              </a:ext>
            </a:extLst>
          </p:cNvPr>
          <p:cNvGrpSpPr>
            <a:grpSpLocks/>
          </p:cNvGrpSpPr>
          <p:nvPr/>
        </p:nvGrpSpPr>
        <p:grpSpPr bwMode="auto">
          <a:xfrm>
            <a:off x="8382000" y="471488"/>
            <a:ext cx="685800" cy="838200"/>
            <a:chOff x="4368" y="3600"/>
            <a:chExt cx="576" cy="624"/>
          </a:xfrm>
        </p:grpSpPr>
        <p:pic>
          <p:nvPicPr>
            <p:cNvPr id="8211" name="Picture 98" descr="226">
              <a:extLst>
                <a:ext uri="{FF2B5EF4-FFF2-40B4-BE49-F238E27FC236}">
                  <a16:creationId xmlns:a16="http://schemas.microsoft.com/office/drawing/2014/main" xmlns="" id="{01157F00-4317-4C10-9B2F-93AB2BA99B2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8" y="3600"/>
              <a:ext cx="40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99" descr="211">
              <a:extLst>
                <a:ext uri="{FF2B5EF4-FFF2-40B4-BE49-F238E27FC236}">
                  <a16:creationId xmlns:a16="http://schemas.microsoft.com/office/drawing/2014/main" xmlns="" id="{A32E138B-1B8C-4A7F-A05C-6390F796838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4" y="3648"/>
              <a:ext cx="48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8205" name="Object 101">
            <a:extLst>
              <a:ext uri="{FF2B5EF4-FFF2-40B4-BE49-F238E27FC236}">
                <a16:creationId xmlns:a16="http://schemas.microsoft.com/office/drawing/2014/main" xmlns="" id="{B70E4321-00C7-4E86-A8F4-3611A2BA6193}"/>
              </a:ext>
            </a:extLst>
          </p:cNvPr>
          <p:cNvGraphicFramePr>
            <a:graphicFrameLocks noChangeAspect="1"/>
          </p:cNvGraphicFramePr>
          <p:nvPr/>
        </p:nvGraphicFramePr>
        <p:xfrm>
          <a:off x="6604000" y="3867150"/>
          <a:ext cx="127000" cy="190500"/>
        </p:xfrm>
        <a:graphic>
          <a:graphicData uri="http://schemas.openxmlformats.org/presentationml/2006/ole">
            <mc:AlternateContent xmlns:mc="http://schemas.openxmlformats.org/markup-compatibility/2006">
              <mc:Choice xmlns:v="urn:schemas-microsoft-com:vml" Requires="v">
                <p:oleObj spid="_x0000_s4100" name="Equation" r:id="rId10" imgW="126890" imgH="190335" progId="Equation.DSMT4">
                  <p:embed/>
                </p:oleObj>
              </mc:Choice>
              <mc:Fallback>
                <p:oleObj name="Equation" r:id="rId10" imgW="126890" imgH="190335" progId="Equation.DSMT4">
                  <p:embed/>
                  <p:pic>
                    <p:nvPicPr>
                      <p:cNvPr id="8205" name="Object 101">
                        <a:extLst>
                          <a:ext uri="{FF2B5EF4-FFF2-40B4-BE49-F238E27FC236}">
                            <a16:creationId xmlns:a16="http://schemas.microsoft.com/office/drawing/2014/main" xmlns="" id="{B70E4321-00C7-4E86-A8F4-3611A2BA619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4000" y="3867150"/>
                        <a:ext cx="1270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6" name="Text Box 102">
            <a:extLst>
              <a:ext uri="{FF2B5EF4-FFF2-40B4-BE49-F238E27FC236}">
                <a16:creationId xmlns:a16="http://schemas.microsoft.com/office/drawing/2014/main" xmlns="" id="{55B94C62-2101-4243-9C6F-C31D9853E02D}"/>
              </a:ext>
            </a:extLst>
          </p:cNvPr>
          <p:cNvSpPr txBox="1">
            <a:spLocks noChangeArrowheads="1"/>
          </p:cNvSpPr>
          <p:nvPr/>
        </p:nvSpPr>
        <p:spPr bwMode="auto">
          <a:xfrm>
            <a:off x="2286000" y="152400"/>
            <a:ext cx="4953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000" b="1" i="1">
                <a:latin typeface="Times New Roman" panose="02020603050405020304" pitchFamily="18" charset="0"/>
              </a:rPr>
              <a:t>Thứ … ngày… tháng … năm 2021</a:t>
            </a:r>
          </a:p>
          <a:p>
            <a:pPr eaLnBrk="1" hangingPunct="1">
              <a:spcBef>
                <a:spcPct val="50000"/>
              </a:spcBef>
              <a:buFontTx/>
              <a:buNone/>
            </a:pPr>
            <a:endParaRPr lang="en-US" altLang="vi-VN" sz="2000" b="1" i="1">
              <a:latin typeface="Times New Roman" panose="02020603050405020304" pitchFamily="18" charset="0"/>
            </a:endParaRPr>
          </a:p>
        </p:txBody>
      </p:sp>
      <p:sp>
        <p:nvSpPr>
          <p:cNvPr id="6161" name="Text Box 110">
            <a:extLst>
              <a:ext uri="{FF2B5EF4-FFF2-40B4-BE49-F238E27FC236}">
                <a16:creationId xmlns:a16="http://schemas.microsoft.com/office/drawing/2014/main" xmlns="" id="{01A11C6C-3AB1-4258-AB46-3176489B86E6}"/>
              </a:ext>
            </a:extLst>
          </p:cNvPr>
          <p:cNvSpPr txBox="1">
            <a:spLocks noChangeArrowheads="1"/>
          </p:cNvSpPr>
          <p:nvPr/>
        </p:nvSpPr>
        <p:spPr bwMode="auto">
          <a:xfrm>
            <a:off x="838200" y="990600"/>
            <a:ext cx="716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1">
                <a:solidFill>
                  <a:srgbClr val="0000FF"/>
                </a:solidFill>
                <a:latin typeface="Times New Roman" panose="02020603050405020304" pitchFamily="18" charset="0"/>
              </a:rPr>
              <a:t>Quan sát hình và thảo luận nhóm 2 để tìm ra cách vẽ chân dung tự họa và nêu các bước vẽ.</a:t>
            </a:r>
          </a:p>
        </p:txBody>
      </p:sp>
      <p:sp>
        <p:nvSpPr>
          <p:cNvPr id="8208" name="Text Box 125">
            <a:extLst>
              <a:ext uri="{FF2B5EF4-FFF2-40B4-BE49-F238E27FC236}">
                <a16:creationId xmlns:a16="http://schemas.microsoft.com/office/drawing/2014/main" xmlns="" id="{2B9239A9-47FF-458F-A0C0-E5571AC49358}"/>
              </a:ext>
            </a:extLst>
          </p:cNvPr>
          <p:cNvSpPr txBox="1">
            <a:spLocks noChangeArrowheads="1"/>
          </p:cNvSpPr>
          <p:nvPr/>
        </p:nvSpPr>
        <p:spPr bwMode="auto">
          <a:xfrm>
            <a:off x="0" y="152400"/>
            <a:ext cx="171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000" b="1">
                <a:solidFill>
                  <a:srgbClr val="FFFF00"/>
                </a:solidFill>
                <a:latin typeface="Times New Roman" panose="02020603050405020304" pitchFamily="18" charset="0"/>
              </a:rPr>
              <a:t> Mĩ thuật 5</a:t>
            </a:r>
          </a:p>
        </p:txBody>
      </p:sp>
      <p:pic>
        <p:nvPicPr>
          <p:cNvPr id="6182" name="Picture 38" descr="image (17)">
            <a:extLst>
              <a:ext uri="{FF2B5EF4-FFF2-40B4-BE49-F238E27FC236}">
                <a16:creationId xmlns:a16="http://schemas.microsoft.com/office/drawing/2014/main" xmlns="" id="{9B903E23-E04E-45EE-90F8-DCF81FBA2F1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4400" y="1752600"/>
            <a:ext cx="74676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0" name="Rectangle 39">
            <a:extLst>
              <a:ext uri="{FF2B5EF4-FFF2-40B4-BE49-F238E27FC236}">
                <a16:creationId xmlns:a16="http://schemas.microsoft.com/office/drawing/2014/main" xmlns="" id="{ED6B3C2C-BFD6-4C76-993B-02B64CECB4FB}"/>
              </a:ext>
            </a:extLst>
          </p:cNvPr>
          <p:cNvSpPr>
            <a:spLocks noChangeArrowheads="1"/>
          </p:cNvSpPr>
          <p:nvPr/>
        </p:nvSpPr>
        <p:spPr bwMode="auto">
          <a:xfrm>
            <a:off x="1295400" y="685800"/>
            <a:ext cx="2286000" cy="304800"/>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b="1"/>
              <a:t>2. Cách thực hiện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61"/>
                                        </p:tgtEl>
                                        <p:attrNameLst>
                                          <p:attrName>style.visibility</p:attrName>
                                        </p:attrNameLst>
                                      </p:cBhvr>
                                      <p:to>
                                        <p:strVal val="visible"/>
                                      </p:to>
                                    </p:set>
                                    <p:animEffect transition="in" filter="checkerboard(across)">
                                      <p:cBhvr>
                                        <p:cTn id="7" dur="500"/>
                                        <p:tgtEl>
                                          <p:spTgt spid="61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182"/>
                                        </p:tgtEl>
                                        <p:attrNameLst>
                                          <p:attrName>style.visibility</p:attrName>
                                        </p:attrNameLst>
                                      </p:cBhvr>
                                      <p:to>
                                        <p:strVal val="visible"/>
                                      </p:to>
                                    </p:set>
                                    <p:anim calcmode="lin" valueType="num">
                                      <p:cBhvr additive="base">
                                        <p:cTn id="12" dur="500" fill="hold"/>
                                        <p:tgtEl>
                                          <p:spTgt spid="6182"/>
                                        </p:tgtEl>
                                        <p:attrNameLst>
                                          <p:attrName>ppt_x</p:attrName>
                                        </p:attrNameLst>
                                      </p:cBhvr>
                                      <p:tavLst>
                                        <p:tav tm="0">
                                          <p:val>
                                            <p:strVal val="#ppt_x"/>
                                          </p:val>
                                        </p:tav>
                                        <p:tav tm="100000">
                                          <p:val>
                                            <p:strVal val="#ppt_x"/>
                                          </p:val>
                                        </p:tav>
                                      </p:tavLst>
                                    </p:anim>
                                    <p:anim calcmode="lin" valueType="num">
                                      <p:cBhvr additive="base">
                                        <p:cTn id="13" dur="500" fill="hold"/>
                                        <p:tgtEl>
                                          <p:spTgt spid="61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xmlns="" id="{8701E956-AC9B-4256-B9DD-C5F353F8DC82}"/>
              </a:ext>
            </a:extLst>
          </p:cNvPr>
          <p:cNvSpPr txBox="1">
            <a:spLocks noChangeArrowheads="1"/>
          </p:cNvSpPr>
          <p:nvPr/>
        </p:nvSpPr>
        <p:spPr bwMode="auto">
          <a:xfrm>
            <a:off x="828675" y="1781175"/>
            <a:ext cx="75406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4400" b="1">
                <a:solidFill>
                  <a:srgbClr val="006600"/>
                </a:solidFill>
                <a:latin typeface="VNI-Times" pitchFamily="2" charset="0"/>
              </a:rPr>
              <a:t> </a:t>
            </a:r>
            <a:endParaRPr lang="en-US" altLang="vi-VN" sz="1800" b="1">
              <a:solidFill>
                <a:srgbClr val="000000"/>
              </a:solidFill>
            </a:endParaRPr>
          </a:p>
        </p:txBody>
      </p:sp>
      <p:sp>
        <p:nvSpPr>
          <p:cNvPr id="9219" name="Rectangle 3">
            <a:extLst>
              <a:ext uri="{FF2B5EF4-FFF2-40B4-BE49-F238E27FC236}">
                <a16:creationId xmlns:a16="http://schemas.microsoft.com/office/drawing/2014/main" xmlns="" id="{4AE67D2F-B203-44D2-BDA0-B130233B1269}"/>
              </a:ext>
            </a:extLst>
          </p:cNvPr>
          <p:cNvSpPr>
            <a:spLocks noChangeArrowheads="1"/>
          </p:cNvSpPr>
          <p:nvPr/>
        </p:nvSpPr>
        <p:spPr bwMode="auto">
          <a:xfrm>
            <a:off x="0" y="0"/>
            <a:ext cx="9144000" cy="990600"/>
          </a:xfrm>
          <a:prstGeom prst="rect">
            <a:avLst/>
          </a:prstGeom>
          <a:gradFill rotWithShape="0">
            <a:gsLst>
              <a:gs pos="0">
                <a:srgbClr val="FFCC00"/>
              </a:gs>
              <a:gs pos="50000">
                <a:srgbClr val="FFFFFF"/>
              </a:gs>
              <a:gs pos="100000">
                <a:srgbClr val="FFCC00"/>
              </a:gs>
            </a:gsLst>
            <a:lin ang="5400000" scaled="1"/>
          </a:gradFill>
          <a:ln w="57150" cmpd="thinThick">
            <a:pattFill prst="pct90">
              <a:fgClr>
                <a:srgbClr val="0066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solidFill>
                <a:srgbClr val="000000"/>
              </a:solidFill>
            </a:endParaRPr>
          </a:p>
        </p:txBody>
      </p:sp>
      <p:sp>
        <p:nvSpPr>
          <p:cNvPr id="9220" name="Text Box 4">
            <a:extLst>
              <a:ext uri="{FF2B5EF4-FFF2-40B4-BE49-F238E27FC236}">
                <a16:creationId xmlns:a16="http://schemas.microsoft.com/office/drawing/2014/main" xmlns="" id="{E6ABC897-2B83-404B-92E0-61F3B558F748}"/>
              </a:ext>
            </a:extLst>
          </p:cNvPr>
          <p:cNvSpPr txBox="1">
            <a:spLocks noChangeArrowheads="1"/>
          </p:cNvSpPr>
          <p:nvPr/>
        </p:nvSpPr>
        <p:spPr bwMode="auto">
          <a:xfrm>
            <a:off x="3505200" y="185738"/>
            <a:ext cx="449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1" i="1" u="sng">
                <a:solidFill>
                  <a:srgbClr val="000000"/>
                </a:solidFill>
              </a:rPr>
              <a:t>Thứ năm ngày 8 tháng 4 năm 2010.</a:t>
            </a:r>
          </a:p>
        </p:txBody>
      </p:sp>
      <p:grpSp>
        <p:nvGrpSpPr>
          <p:cNvPr id="9221" name="Group 7">
            <a:extLst>
              <a:ext uri="{FF2B5EF4-FFF2-40B4-BE49-F238E27FC236}">
                <a16:creationId xmlns:a16="http://schemas.microsoft.com/office/drawing/2014/main" xmlns="" id="{C1779051-8BED-4B5F-AC8F-5678CB4F3D99}"/>
              </a:ext>
            </a:extLst>
          </p:cNvPr>
          <p:cNvGrpSpPr>
            <a:grpSpLocks/>
          </p:cNvGrpSpPr>
          <p:nvPr/>
        </p:nvGrpSpPr>
        <p:grpSpPr bwMode="auto">
          <a:xfrm>
            <a:off x="123825" y="42863"/>
            <a:ext cx="914400" cy="817562"/>
            <a:chOff x="2256" y="3360"/>
            <a:chExt cx="768" cy="515"/>
          </a:xfrm>
        </p:grpSpPr>
        <p:pic>
          <p:nvPicPr>
            <p:cNvPr id="9244" name="Picture 8" descr="197">
              <a:extLst>
                <a:ext uri="{FF2B5EF4-FFF2-40B4-BE49-F238E27FC236}">
                  <a16:creationId xmlns:a16="http://schemas.microsoft.com/office/drawing/2014/main" xmlns="" id="{8C709810-B1D9-45BC-9551-0ECC7FC1F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5" name="Picture 9" descr="196">
              <a:extLst>
                <a:ext uri="{FF2B5EF4-FFF2-40B4-BE49-F238E27FC236}">
                  <a16:creationId xmlns:a16="http://schemas.microsoft.com/office/drawing/2014/main" xmlns="" id="{8B1F1B97-D2EE-4A3D-8849-8A8048CAB3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2" name="Rectangle 10">
            <a:extLst>
              <a:ext uri="{FF2B5EF4-FFF2-40B4-BE49-F238E27FC236}">
                <a16:creationId xmlns:a16="http://schemas.microsoft.com/office/drawing/2014/main" xmlns="" id="{88F7824D-4711-4649-A658-44F7A55BD83A}"/>
              </a:ext>
            </a:extLst>
          </p:cNvPr>
          <p:cNvSpPr>
            <a:spLocks noChangeArrowheads="1"/>
          </p:cNvSpPr>
          <p:nvPr/>
        </p:nvSpPr>
        <p:spPr bwMode="auto">
          <a:xfrm>
            <a:off x="0" y="0"/>
            <a:ext cx="9144000" cy="990600"/>
          </a:xfrm>
          <a:prstGeom prst="rect">
            <a:avLst/>
          </a:prstGeom>
          <a:gradFill rotWithShape="0">
            <a:gsLst>
              <a:gs pos="0">
                <a:srgbClr val="FFCC00"/>
              </a:gs>
              <a:gs pos="50000">
                <a:srgbClr val="FFFFFF"/>
              </a:gs>
              <a:gs pos="100000">
                <a:srgbClr val="FFCC00"/>
              </a:gs>
            </a:gsLst>
            <a:lin ang="5400000" scaled="1"/>
          </a:gradFill>
          <a:ln w="57150" cmpd="thinThick">
            <a:pattFill prst="pct90">
              <a:fgClr>
                <a:srgbClr val="0066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solidFill>
                <a:srgbClr val="000000"/>
              </a:solidFill>
            </a:endParaRPr>
          </a:p>
        </p:txBody>
      </p:sp>
      <p:grpSp>
        <p:nvGrpSpPr>
          <p:cNvPr id="9223" name="Group 11">
            <a:extLst>
              <a:ext uri="{FF2B5EF4-FFF2-40B4-BE49-F238E27FC236}">
                <a16:creationId xmlns:a16="http://schemas.microsoft.com/office/drawing/2014/main" xmlns="" id="{BC9C536F-EC33-4412-9A42-26C5BFD86364}"/>
              </a:ext>
            </a:extLst>
          </p:cNvPr>
          <p:cNvGrpSpPr>
            <a:grpSpLocks/>
          </p:cNvGrpSpPr>
          <p:nvPr/>
        </p:nvGrpSpPr>
        <p:grpSpPr bwMode="auto">
          <a:xfrm>
            <a:off x="990600" y="42863"/>
            <a:ext cx="914400" cy="817562"/>
            <a:chOff x="2256" y="3360"/>
            <a:chExt cx="768" cy="515"/>
          </a:xfrm>
        </p:grpSpPr>
        <p:pic>
          <p:nvPicPr>
            <p:cNvPr id="9242" name="Picture 12" descr="197">
              <a:extLst>
                <a:ext uri="{FF2B5EF4-FFF2-40B4-BE49-F238E27FC236}">
                  <a16:creationId xmlns:a16="http://schemas.microsoft.com/office/drawing/2014/main" xmlns="" id="{0E961A92-78AD-4A01-A424-B5B575189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3" name="Picture 13" descr="196">
              <a:extLst>
                <a:ext uri="{FF2B5EF4-FFF2-40B4-BE49-F238E27FC236}">
                  <a16:creationId xmlns:a16="http://schemas.microsoft.com/office/drawing/2014/main" xmlns="" id="{72EF76E7-3D84-4709-AFEA-1B610B958E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4" name="Rectangle 14">
            <a:extLst>
              <a:ext uri="{FF2B5EF4-FFF2-40B4-BE49-F238E27FC236}">
                <a16:creationId xmlns:a16="http://schemas.microsoft.com/office/drawing/2014/main" xmlns="" id="{09C5699D-36FE-48FF-98F9-6BBF393CED05}"/>
              </a:ext>
            </a:extLst>
          </p:cNvPr>
          <p:cNvSpPr>
            <a:spLocks noChangeArrowheads="1"/>
          </p:cNvSpPr>
          <p:nvPr/>
        </p:nvSpPr>
        <p:spPr bwMode="auto">
          <a:xfrm>
            <a:off x="76200" y="1081088"/>
            <a:ext cx="8991600" cy="5715000"/>
          </a:xfrm>
          <a:prstGeom prst="rect">
            <a:avLst/>
          </a:prstGeom>
          <a:noFill/>
          <a:ln w="57150" cmpd="thinThick">
            <a:pattFill prst="pct90">
              <a:fgClr>
                <a:srgbClr val="0066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solidFill>
                <a:srgbClr val="000000"/>
              </a:solidFill>
            </a:endParaRPr>
          </a:p>
        </p:txBody>
      </p:sp>
      <p:sp>
        <p:nvSpPr>
          <p:cNvPr id="9225" name="Picture 15" descr="book3">
            <a:extLst>
              <a:ext uri="{FF2B5EF4-FFF2-40B4-BE49-F238E27FC236}">
                <a16:creationId xmlns:a16="http://schemas.microsoft.com/office/drawing/2014/main" xmlns="" id="{4B5D5E25-A28A-49F9-9248-E0EAA54DBBB8}"/>
              </a:ext>
            </a:extLst>
          </p:cNvPr>
          <p:cNvSpPr>
            <a:spLocks noChangeAspect="1" noChangeArrowheads="1"/>
          </p:cNvSpPr>
          <p:nvPr/>
        </p:nvSpPr>
        <p:spPr bwMode="auto">
          <a:xfrm>
            <a:off x="8001000" y="14288"/>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solidFill>
                <a:srgbClr val="000000"/>
              </a:solidFill>
            </a:endParaRPr>
          </a:p>
        </p:txBody>
      </p:sp>
      <p:grpSp>
        <p:nvGrpSpPr>
          <p:cNvPr id="9226" name="Group 16">
            <a:extLst>
              <a:ext uri="{FF2B5EF4-FFF2-40B4-BE49-F238E27FC236}">
                <a16:creationId xmlns:a16="http://schemas.microsoft.com/office/drawing/2014/main" xmlns="" id="{7B215D7A-78E0-47D8-9943-F90C97348434}"/>
              </a:ext>
            </a:extLst>
          </p:cNvPr>
          <p:cNvGrpSpPr>
            <a:grpSpLocks/>
          </p:cNvGrpSpPr>
          <p:nvPr/>
        </p:nvGrpSpPr>
        <p:grpSpPr bwMode="auto">
          <a:xfrm>
            <a:off x="61913" y="133350"/>
            <a:ext cx="1309687" cy="781050"/>
            <a:chOff x="4905" y="48"/>
            <a:chExt cx="807" cy="528"/>
          </a:xfrm>
        </p:grpSpPr>
        <p:sp>
          <p:nvSpPr>
            <p:cNvPr id="9238" name="Oval 17">
              <a:extLst>
                <a:ext uri="{FF2B5EF4-FFF2-40B4-BE49-F238E27FC236}">
                  <a16:creationId xmlns:a16="http://schemas.microsoft.com/office/drawing/2014/main" xmlns="" id="{9D27E15D-AAFC-49E7-819D-788E7E8714F5}"/>
                </a:ext>
              </a:extLst>
            </p:cNvPr>
            <p:cNvSpPr>
              <a:spLocks noChangeArrowheads="1"/>
            </p:cNvSpPr>
            <p:nvPr/>
          </p:nvSpPr>
          <p:spPr bwMode="gray">
            <a:xfrm>
              <a:off x="4905" y="462"/>
              <a:ext cx="807" cy="114"/>
            </a:xfrm>
            <a:prstGeom prst="ellipse">
              <a:avLst/>
            </a:prstGeom>
            <a:gradFill rotWithShape="1">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solidFill>
                  <a:srgbClr val="000000"/>
                </a:solidFill>
                <a:latin typeface=".VnArial Narrow" pitchFamily="34" charset="0"/>
                <a:cs typeface="Arial" panose="020B0604020202020204" pitchFamily="34" charset="0"/>
              </a:endParaRPr>
            </a:p>
          </p:txBody>
        </p:sp>
        <p:grpSp>
          <p:nvGrpSpPr>
            <p:cNvPr id="9239" name="Group 18">
              <a:extLst>
                <a:ext uri="{FF2B5EF4-FFF2-40B4-BE49-F238E27FC236}">
                  <a16:creationId xmlns:a16="http://schemas.microsoft.com/office/drawing/2014/main" xmlns="" id="{A9E6C4B1-23F8-4F3B-A16C-0AAD856DBA12}"/>
                </a:ext>
              </a:extLst>
            </p:cNvPr>
            <p:cNvGrpSpPr>
              <a:grpSpLocks/>
            </p:cNvGrpSpPr>
            <p:nvPr/>
          </p:nvGrpSpPr>
          <p:grpSpPr bwMode="auto">
            <a:xfrm>
              <a:off x="4926" y="48"/>
              <a:ext cx="759" cy="396"/>
              <a:chOff x="2016" y="1920"/>
              <a:chExt cx="1680" cy="1680"/>
            </a:xfrm>
          </p:grpSpPr>
          <p:sp>
            <p:nvSpPr>
              <p:cNvPr id="121875" name="Oval 19">
                <a:extLst>
                  <a:ext uri="{FF2B5EF4-FFF2-40B4-BE49-F238E27FC236}">
                    <a16:creationId xmlns:a16="http://schemas.microsoft.com/office/drawing/2014/main" xmlns="" id="{69508C4B-0300-474E-8183-DBF704A5817A}"/>
                  </a:ext>
                </a:extLst>
              </p:cNvPr>
              <p:cNvSpPr>
                <a:spLocks noChangeArrowheads="1"/>
              </p:cNvSpPr>
              <p:nvPr/>
            </p:nvSpPr>
            <p:spPr bwMode="gray">
              <a:xfrm>
                <a:off x="2015" y="1920"/>
                <a:ext cx="1680" cy="1680"/>
              </a:xfrm>
              <a:prstGeom prst="ellipse">
                <a:avLst/>
              </a:prstGeom>
              <a:gradFill rotWithShape="1">
                <a:gsLst>
                  <a:gs pos="0">
                    <a:schemeClr val="accent2"/>
                  </a:gs>
                  <a:gs pos="100000">
                    <a:schemeClr val="accent2">
                      <a:gamma/>
                      <a:shade val="63529"/>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rgbClr val="000000"/>
                  </a:solidFill>
                </a:endParaRPr>
              </a:p>
            </p:txBody>
          </p:sp>
          <p:sp>
            <p:nvSpPr>
              <p:cNvPr id="9241" name="Freeform 20">
                <a:extLst>
                  <a:ext uri="{FF2B5EF4-FFF2-40B4-BE49-F238E27FC236}">
                    <a16:creationId xmlns:a16="http://schemas.microsoft.com/office/drawing/2014/main" xmlns="" id="{C198CF16-3A4A-418D-BCBD-CCB181138570}"/>
                  </a:ext>
                </a:extLst>
              </p:cNvPr>
              <p:cNvSpPr>
                <a:spLocks/>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grpSp>
      </p:grpSp>
      <p:grpSp>
        <p:nvGrpSpPr>
          <p:cNvPr id="9227" name="Group 21">
            <a:extLst>
              <a:ext uri="{FF2B5EF4-FFF2-40B4-BE49-F238E27FC236}">
                <a16:creationId xmlns:a16="http://schemas.microsoft.com/office/drawing/2014/main" xmlns="" id="{660CC94D-6425-40F8-859C-1F55F531EE5A}"/>
              </a:ext>
            </a:extLst>
          </p:cNvPr>
          <p:cNvGrpSpPr>
            <a:grpSpLocks/>
          </p:cNvGrpSpPr>
          <p:nvPr/>
        </p:nvGrpSpPr>
        <p:grpSpPr bwMode="auto">
          <a:xfrm>
            <a:off x="8382000" y="471488"/>
            <a:ext cx="685800" cy="838200"/>
            <a:chOff x="4368" y="3600"/>
            <a:chExt cx="576" cy="624"/>
          </a:xfrm>
        </p:grpSpPr>
        <p:pic>
          <p:nvPicPr>
            <p:cNvPr id="9236" name="Picture 22" descr="226">
              <a:extLst>
                <a:ext uri="{FF2B5EF4-FFF2-40B4-BE49-F238E27FC236}">
                  <a16:creationId xmlns:a16="http://schemas.microsoft.com/office/drawing/2014/main" xmlns="" id="{230C6A1C-20E7-4C28-AB93-3D4BB1BE89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8" y="3600"/>
              <a:ext cx="40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7" name="Picture 23" descr="211">
              <a:extLst>
                <a:ext uri="{FF2B5EF4-FFF2-40B4-BE49-F238E27FC236}">
                  <a16:creationId xmlns:a16="http://schemas.microsoft.com/office/drawing/2014/main" xmlns="" id="{3341198F-639E-41F1-ACD6-E10D5416A6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4" y="3648"/>
              <a:ext cx="48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9228" name="Object 25">
            <a:extLst>
              <a:ext uri="{FF2B5EF4-FFF2-40B4-BE49-F238E27FC236}">
                <a16:creationId xmlns:a16="http://schemas.microsoft.com/office/drawing/2014/main" xmlns="" id="{3EE57177-41C7-464E-8888-344D638B1FD6}"/>
              </a:ext>
            </a:extLst>
          </p:cNvPr>
          <p:cNvGraphicFramePr>
            <a:graphicFrameLocks noChangeAspect="1"/>
          </p:cNvGraphicFramePr>
          <p:nvPr/>
        </p:nvGraphicFramePr>
        <p:xfrm>
          <a:off x="6604000" y="3867150"/>
          <a:ext cx="127000" cy="190500"/>
        </p:xfrm>
        <a:graphic>
          <a:graphicData uri="http://schemas.openxmlformats.org/presentationml/2006/ole">
            <mc:AlternateContent xmlns:mc="http://schemas.openxmlformats.org/markup-compatibility/2006">
              <mc:Choice xmlns:v="urn:schemas-microsoft-com:vml" Requires="v">
                <p:oleObj spid="_x0000_s5124" name="Equation" r:id="rId7" imgW="126890" imgH="190335" progId="Equation.DSMT4">
                  <p:embed/>
                </p:oleObj>
              </mc:Choice>
              <mc:Fallback>
                <p:oleObj name="Equation" r:id="rId7" imgW="126890" imgH="190335" progId="Equation.DSMT4">
                  <p:embed/>
                  <p:pic>
                    <p:nvPicPr>
                      <p:cNvPr id="9228" name="Object 25">
                        <a:extLst>
                          <a:ext uri="{FF2B5EF4-FFF2-40B4-BE49-F238E27FC236}">
                            <a16:creationId xmlns:a16="http://schemas.microsoft.com/office/drawing/2014/main" xmlns="" id="{3EE57177-41C7-464E-8888-344D638B1F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4000" y="3867150"/>
                        <a:ext cx="1270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9" name="Text Box 26">
            <a:extLst>
              <a:ext uri="{FF2B5EF4-FFF2-40B4-BE49-F238E27FC236}">
                <a16:creationId xmlns:a16="http://schemas.microsoft.com/office/drawing/2014/main" xmlns="" id="{8074A6B2-2B35-47D6-BE6D-4B9E0EF8CCAC}"/>
              </a:ext>
            </a:extLst>
          </p:cNvPr>
          <p:cNvSpPr txBox="1">
            <a:spLocks noChangeArrowheads="1"/>
          </p:cNvSpPr>
          <p:nvPr/>
        </p:nvSpPr>
        <p:spPr bwMode="auto">
          <a:xfrm>
            <a:off x="2170113" y="246063"/>
            <a:ext cx="495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000" b="1" i="1">
                <a:latin typeface="Times New Roman" panose="02020603050405020304" pitchFamily="18" charset="0"/>
              </a:rPr>
              <a:t>Thứ năm ngày 20 tháng 9 năm 2021</a:t>
            </a:r>
          </a:p>
        </p:txBody>
      </p:sp>
      <p:sp>
        <p:nvSpPr>
          <p:cNvPr id="9230" name="Text Box 27">
            <a:extLst>
              <a:ext uri="{FF2B5EF4-FFF2-40B4-BE49-F238E27FC236}">
                <a16:creationId xmlns:a16="http://schemas.microsoft.com/office/drawing/2014/main" xmlns="" id="{3417F880-427B-4EF3-8A10-B0167B93DD44}"/>
              </a:ext>
            </a:extLst>
          </p:cNvPr>
          <p:cNvSpPr txBox="1">
            <a:spLocks noChangeArrowheads="1"/>
          </p:cNvSpPr>
          <p:nvPr/>
        </p:nvSpPr>
        <p:spPr bwMode="auto">
          <a:xfrm>
            <a:off x="1524000" y="1052513"/>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b="1">
                <a:solidFill>
                  <a:srgbClr val="0000FF"/>
                </a:solidFill>
                <a:latin typeface="Times New Roman" panose="02020603050405020304" pitchFamily="18" charset="0"/>
              </a:rPr>
              <a:t> </a:t>
            </a:r>
            <a:r>
              <a:rPr lang="en-US" altLang="vi-VN" sz="2400" b="1" u="sng">
                <a:solidFill>
                  <a:srgbClr val="0000FF"/>
                </a:solidFill>
                <a:latin typeface="Times New Roman" panose="02020603050405020304" pitchFamily="18" charset="0"/>
              </a:rPr>
              <a:t>Mĩ thuật:</a:t>
            </a:r>
          </a:p>
        </p:txBody>
      </p:sp>
      <p:sp>
        <p:nvSpPr>
          <p:cNvPr id="9231" name="Text Box 28">
            <a:extLst>
              <a:ext uri="{FF2B5EF4-FFF2-40B4-BE49-F238E27FC236}">
                <a16:creationId xmlns:a16="http://schemas.microsoft.com/office/drawing/2014/main" xmlns="" id="{53EFC329-8021-4E5E-90C0-850F4648ACBE}"/>
              </a:ext>
            </a:extLst>
          </p:cNvPr>
          <p:cNvSpPr txBox="1">
            <a:spLocks noChangeArrowheads="1"/>
          </p:cNvSpPr>
          <p:nvPr/>
        </p:nvSpPr>
        <p:spPr bwMode="auto">
          <a:xfrm>
            <a:off x="3124200" y="1066800"/>
            <a:ext cx="441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000" b="1">
                <a:solidFill>
                  <a:srgbClr val="FF0000"/>
                </a:solidFill>
                <a:latin typeface="Times New Roman" panose="02020603050405020304" pitchFamily="18" charset="0"/>
              </a:rPr>
              <a:t>Vẽ tranh: Vẽ chân dung tự họa</a:t>
            </a:r>
            <a:endParaRPr lang="en-US" altLang="vi-VN" sz="2400" b="1">
              <a:solidFill>
                <a:srgbClr val="FF0000"/>
              </a:solidFill>
              <a:latin typeface="Times New Roman" panose="02020603050405020304" pitchFamily="18" charset="0"/>
            </a:endParaRPr>
          </a:p>
        </p:txBody>
      </p:sp>
      <p:sp>
        <p:nvSpPr>
          <p:cNvPr id="8209" name="Rectangle 38">
            <a:extLst>
              <a:ext uri="{FF2B5EF4-FFF2-40B4-BE49-F238E27FC236}">
                <a16:creationId xmlns:a16="http://schemas.microsoft.com/office/drawing/2014/main" xmlns="" id="{D62431DF-0502-45FF-9E4B-7B22DA61F377}"/>
              </a:ext>
            </a:extLst>
          </p:cNvPr>
          <p:cNvSpPr>
            <a:spLocks noChangeArrowheads="1"/>
          </p:cNvSpPr>
          <p:nvPr/>
        </p:nvSpPr>
        <p:spPr bwMode="auto">
          <a:xfrm>
            <a:off x="0" y="1752600"/>
            <a:ext cx="2590800" cy="533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1800" b="1">
                <a:solidFill>
                  <a:srgbClr val="0000FF"/>
                </a:solidFill>
                <a:latin typeface="Times New Roman" panose="02020603050405020304" pitchFamily="18" charset="0"/>
              </a:rPr>
              <a:t>Ghi nhớ</a:t>
            </a:r>
          </a:p>
        </p:txBody>
      </p:sp>
      <p:sp>
        <p:nvSpPr>
          <p:cNvPr id="9233" name="Text Box 46">
            <a:extLst>
              <a:ext uri="{FF2B5EF4-FFF2-40B4-BE49-F238E27FC236}">
                <a16:creationId xmlns:a16="http://schemas.microsoft.com/office/drawing/2014/main" xmlns="" id="{5A4DB530-DA48-4C8F-A01A-0E90EF0E1FB2}"/>
              </a:ext>
            </a:extLst>
          </p:cNvPr>
          <p:cNvSpPr txBox="1">
            <a:spLocks noChangeArrowheads="1"/>
          </p:cNvSpPr>
          <p:nvPr/>
        </p:nvSpPr>
        <p:spPr bwMode="auto">
          <a:xfrm>
            <a:off x="0" y="152400"/>
            <a:ext cx="171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000" b="1">
                <a:solidFill>
                  <a:srgbClr val="FFFF00"/>
                </a:solidFill>
                <a:latin typeface="Times New Roman" panose="02020603050405020304" pitchFamily="18" charset="0"/>
              </a:rPr>
              <a:t> Mĩ thuật 5</a:t>
            </a:r>
          </a:p>
        </p:txBody>
      </p:sp>
      <p:sp>
        <p:nvSpPr>
          <p:cNvPr id="35" name="Rectangle 42">
            <a:extLst>
              <a:ext uri="{FF2B5EF4-FFF2-40B4-BE49-F238E27FC236}">
                <a16:creationId xmlns:a16="http://schemas.microsoft.com/office/drawing/2014/main" xmlns="" id="{271861CC-514D-4D83-992C-977590305935}"/>
              </a:ext>
            </a:extLst>
          </p:cNvPr>
          <p:cNvSpPr>
            <a:spLocks noChangeArrowheads="1"/>
          </p:cNvSpPr>
          <p:nvPr/>
        </p:nvSpPr>
        <p:spPr bwMode="auto">
          <a:xfrm>
            <a:off x="228600" y="2438400"/>
            <a:ext cx="4518025" cy="2895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US" altLang="vi-VN" sz="1800" b="1">
                <a:solidFill>
                  <a:srgbClr val="FF0000"/>
                </a:solidFill>
                <a:latin typeface="Times New Roman" panose="02020603050405020304" pitchFamily="18" charset="0"/>
              </a:rPr>
              <a:t>Vẽ chân dung tự họa qua gương </a:t>
            </a:r>
          </a:p>
          <a:p>
            <a:pPr eaLnBrk="1" hangingPunct="1">
              <a:spcBef>
                <a:spcPct val="0"/>
              </a:spcBef>
              <a:buFontTx/>
              <a:buNone/>
            </a:pPr>
            <a:r>
              <a:rPr lang="en-US" altLang="vi-VN" sz="1800" b="1">
                <a:solidFill>
                  <a:srgbClr val="FF0000"/>
                </a:solidFill>
                <a:latin typeface="Times New Roman" panose="02020603050405020304" pitchFamily="18" charset="0"/>
              </a:rPr>
              <a:t>hoặc qua trí nhớ</a:t>
            </a:r>
          </a:p>
          <a:p>
            <a:pPr eaLnBrk="1" hangingPunct="1">
              <a:spcBef>
                <a:spcPct val="0"/>
              </a:spcBef>
              <a:buFontTx/>
              <a:buNone/>
            </a:pPr>
            <a:r>
              <a:rPr lang="en-US" altLang="vi-VN" sz="1800" b="1">
                <a:solidFill>
                  <a:srgbClr val="FF0000"/>
                </a:solidFill>
                <a:latin typeface="Times New Roman" panose="02020603050405020304" pitchFamily="18" charset="0"/>
              </a:rPr>
              <a:t>- Vẽ hình cân đối trong tờ giấy, thể hiện</a:t>
            </a:r>
          </a:p>
          <a:p>
            <a:pPr eaLnBrk="1" hangingPunct="1">
              <a:spcBef>
                <a:spcPct val="0"/>
              </a:spcBef>
              <a:buFontTx/>
              <a:buNone/>
            </a:pPr>
            <a:r>
              <a:rPr lang="en-US" altLang="vi-VN" sz="1800" b="1">
                <a:solidFill>
                  <a:srgbClr val="FF0000"/>
                </a:solidFill>
                <a:latin typeface="Times New Roman" panose="02020603050405020304" pitchFamily="18" charset="0"/>
              </a:rPr>
              <a:t> đặc điểm khuôn mặt và cảm xúc của </a:t>
            </a:r>
          </a:p>
          <a:p>
            <a:pPr eaLnBrk="1" hangingPunct="1">
              <a:spcBef>
                <a:spcPct val="0"/>
              </a:spcBef>
              <a:buFontTx/>
              <a:buNone/>
            </a:pPr>
            <a:r>
              <a:rPr lang="en-US" altLang="vi-VN" sz="1800" b="1">
                <a:solidFill>
                  <a:srgbClr val="FF0000"/>
                </a:solidFill>
                <a:latin typeface="Times New Roman" panose="02020603050405020304" pitchFamily="18" charset="0"/>
              </a:rPr>
              <a:t>bản thân qua đường nét, màu sắc.</a:t>
            </a:r>
          </a:p>
          <a:p>
            <a:pPr eaLnBrk="1" hangingPunct="1">
              <a:spcBef>
                <a:spcPct val="0"/>
              </a:spcBef>
              <a:buFontTx/>
              <a:buChar char="-"/>
            </a:pPr>
            <a:r>
              <a:rPr lang="en-US" altLang="vi-VN" sz="1800" b="1">
                <a:solidFill>
                  <a:srgbClr val="FF0000"/>
                </a:solidFill>
                <a:latin typeface="Times New Roman" panose="02020603050405020304" pitchFamily="18" charset="0"/>
              </a:rPr>
              <a:t>Lựa chọn chất liệu theo ý thích, có thể kết </a:t>
            </a:r>
          </a:p>
          <a:p>
            <a:pPr eaLnBrk="1" hangingPunct="1">
              <a:spcBef>
                <a:spcPct val="0"/>
              </a:spcBef>
              <a:buFontTx/>
              <a:buNone/>
            </a:pPr>
            <a:r>
              <a:rPr lang="en-US" altLang="vi-VN" sz="1800" b="1">
                <a:solidFill>
                  <a:srgbClr val="FF0000"/>
                </a:solidFill>
                <a:latin typeface="Times New Roman" panose="02020603050405020304" pitchFamily="18" charset="0"/>
              </a:rPr>
              <a:t>Hợp nhiều chất liệu để tạo ra sản phẩm</a:t>
            </a:r>
          </a:p>
          <a:p>
            <a:pPr eaLnBrk="1" hangingPunct="1">
              <a:spcBef>
                <a:spcPct val="0"/>
              </a:spcBef>
              <a:buFontTx/>
              <a:buNone/>
            </a:pPr>
            <a:r>
              <a:rPr lang="en-US" altLang="vi-VN" sz="1800" b="1">
                <a:solidFill>
                  <a:srgbClr val="FF0000"/>
                </a:solidFill>
                <a:latin typeface="Times New Roman" panose="02020603050405020304" pitchFamily="18" charset="0"/>
              </a:rPr>
              <a:t>(Len, sợi, vải, giấy màu, giấy báo, đất nặn)</a:t>
            </a:r>
          </a:p>
        </p:txBody>
      </p:sp>
      <p:pic>
        <p:nvPicPr>
          <p:cNvPr id="8236" name="Picture 44" descr="image (14)">
            <a:extLst>
              <a:ext uri="{FF2B5EF4-FFF2-40B4-BE49-F238E27FC236}">
                <a16:creationId xmlns:a16="http://schemas.microsoft.com/office/drawing/2014/main" xmlns="" id="{05EE3986-0B2D-48CD-BA6F-BD5624CB63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1828800"/>
            <a:ext cx="396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8236"/>
                                        </p:tgtEl>
                                        <p:attrNameLst>
                                          <p:attrName>style.visibility</p:attrName>
                                        </p:attrNameLst>
                                      </p:cBhvr>
                                      <p:to>
                                        <p:strVal val="visible"/>
                                      </p:to>
                                    </p:set>
                                    <p:animEffect transition="in" filter="wheel(4)">
                                      <p:cBhvr>
                                        <p:cTn id="7" dur="2000"/>
                                        <p:tgtEl>
                                          <p:spTgt spid="82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209"/>
                                        </p:tgtEl>
                                        <p:attrNameLst>
                                          <p:attrName>style.visibility</p:attrName>
                                        </p:attrNameLst>
                                      </p:cBhvr>
                                      <p:to>
                                        <p:strVal val="visible"/>
                                      </p:to>
                                    </p:set>
                                    <p:animEffect transition="in" filter="box(in)">
                                      <p:cBhvr>
                                        <p:cTn id="12" dur="500"/>
                                        <p:tgtEl>
                                          <p:spTgt spid="82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plus(in)">
                                      <p:cBhvr>
                                        <p:cTn id="17"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9" grpId="0"/>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xmlns="" id="{0D346F6D-1478-4502-A721-5C291FFB1E43}"/>
              </a:ext>
            </a:extLst>
          </p:cNvPr>
          <p:cNvSpPr txBox="1">
            <a:spLocks noChangeArrowheads="1"/>
          </p:cNvSpPr>
          <p:nvPr/>
        </p:nvSpPr>
        <p:spPr bwMode="auto">
          <a:xfrm>
            <a:off x="828675" y="1781175"/>
            <a:ext cx="75406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4400" b="1">
                <a:solidFill>
                  <a:srgbClr val="006600"/>
                </a:solidFill>
                <a:latin typeface="VNI-Times" pitchFamily="2" charset="0"/>
              </a:rPr>
              <a:t> </a:t>
            </a:r>
            <a:endParaRPr lang="en-US" altLang="vi-VN" sz="1800" b="1"/>
          </a:p>
        </p:txBody>
      </p:sp>
      <p:sp>
        <p:nvSpPr>
          <p:cNvPr id="10243" name="Rectangle 3">
            <a:extLst>
              <a:ext uri="{FF2B5EF4-FFF2-40B4-BE49-F238E27FC236}">
                <a16:creationId xmlns:a16="http://schemas.microsoft.com/office/drawing/2014/main" xmlns="" id="{159820C4-2AF8-4E45-8984-60C43F8D6969}"/>
              </a:ext>
            </a:extLst>
          </p:cNvPr>
          <p:cNvSpPr>
            <a:spLocks noChangeArrowheads="1"/>
          </p:cNvSpPr>
          <p:nvPr/>
        </p:nvSpPr>
        <p:spPr bwMode="auto">
          <a:xfrm>
            <a:off x="0" y="0"/>
            <a:ext cx="9144000" cy="990600"/>
          </a:xfrm>
          <a:prstGeom prst="rect">
            <a:avLst/>
          </a:prstGeom>
          <a:gradFill rotWithShape="0">
            <a:gsLst>
              <a:gs pos="0">
                <a:srgbClr val="FFCC00"/>
              </a:gs>
              <a:gs pos="50000">
                <a:srgbClr val="FFFFFF"/>
              </a:gs>
              <a:gs pos="100000">
                <a:srgbClr val="FFCC00"/>
              </a:gs>
            </a:gsLst>
            <a:lin ang="5400000" scaled="1"/>
          </a:gradFill>
          <a:ln w="57150" cmpd="thinThick">
            <a:pattFill prst="pct90">
              <a:fgClr>
                <a:srgbClr val="0066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10244" name="Text Box 4">
            <a:extLst>
              <a:ext uri="{FF2B5EF4-FFF2-40B4-BE49-F238E27FC236}">
                <a16:creationId xmlns:a16="http://schemas.microsoft.com/office/drawing/2014/main" xmlns="" id="{CFB97104-0085-419E-A1A4-DC659BB49108}"/>
              </a:ext>
            </a:extLst>
          </p:cNvPr>
          <p:cNvSpPr txBox="1">
            <a:spLocks noChangeArrowheads="1"/>
          </p:cNvSpPr>
          <p:nvPr/>
        </p:nvSpPr>
        <p:spPr bwMode="auto">
          <a:xfrm>
            <a:off x="3505200" y="185738"/>
            <a:ext cx="449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1" i="1" u="sng">
                <a:solidFill>
                  <a:srgbClr val="000000"/>
                </a:solidFill>
              </a:rPr>
              <a:t>Thứ năm ngày 8 tháng 4 năm 2010.</a:t>
            </a:r>
          </a:p>
        </p:txBody>
      </p:sp>
      <p:grpSp>
        <p:nvGrpSpPr>
          <p:cNvPr id="10245" name="Group 5">
            <a:extLst>
              <a:ext uri="{FF2B5EF4-FFF2-40B4-BE49-F238E27FC236}">
                <a16:creationId xmlns:a16="http://schemas.microsoft.com/office/drawing/2014/main" xmlns="" id="{B34973B6-8EF3-48B5-8C34-D74087F847F4}"/>
              </a:ext>
            </a:extLst>
          </p:cNvPr>
          <p:cNvGrpSpPr>
            <a:grpSpLocks/>
          </p:cNvGrpSpPr>
          <p:nvPr/>
        </p:nvGrpSpPr>
        <p:grpSpPr bwMode="auto">
          <a:xfrm>
            <a:off x="123825" y="42863"/>
            <a:ext cx="914400" cy="817562"/>
            <a:chOff x="2256" y="3360"/>
            <a:chExt cx="768" cy="515"/>
          </a:xfrm>
        </p:grpSpPr>
        <p:pic>
          <p:nvPicPr>
            <p:cNvPr id="10266" name="Picture 6" descr="197">
              <a:extLst>
                <a:ext uri="{FF2B5EF4-FFF2-40B4-BE49-F238E27FC236}">
                  <a16:creationId xmlns:a16="http://schemas.microsoft.com/office/drawing/2014/main" xmlns="" id="{68DEDC9E-C73D-45A4-B0EB-AD4116F92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7" name="Picture 7" descr="196">
              <a:extLst>
                <a:ext uri="{FF2B5EF4-FFF2-40B4-BE49-F238E27FC236}">
                  <a16:creationId xmlns:a16="http://schemas.microsoft.com/office/drawing/2014/main" xmlns="" id="{9D896F31-C452-4C6A-84CA-BC70AAE761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6" name="Rectangle 8">
            <a:extLst>
              <a:ext uri="{FF2B5EF4-FFF2-40B4-BE49-F238E27FC236}">
                <a16:creationId xmlns:a16="http://schemas.microsoft.com/office/drawing/2014/main" xmlns="" id="{E20103D7-0B3F-4C0A-A851-A5D500379E1F}"/>
              </a:ext>
            </a:extLst>
          </p:cNvPr>
          <p:cNvSpPr>
            <a:spLocks noChangeArrowheads="1"/>
          </p:cNvSpPr>
          <p:nvPr/>
        </p:nvSpPr>
        <p:spPr bwMode="auto">
          <a:xfrm>
            <a:off x="0" y="0"/>
            <a:ext cx="9144000" cy="990600"/>
          </a:xfrm>
          <a:prstGeom prst="rect">
            <a:avLst/>
          </a:prstGeom>
          <a:gradFill rotWithShape="0">
            <a:gsLst>
              <a:gs pos="0">
                <a:srgbClr val="FFCC00"/>
              </a:gs>
              <a:gs pos="50000">
                <a:srgbClr val="FFFFFF"/>
              </a:gs>
              <a:gs pos="100000">
                <a:srgbClr val="FFCC00"/>
              </a:gs>
            </a:gsLst>
            <a:lin ang="5400000" scaled="1"/>
          </a:gradFill>
          <a:ln w="57150" cmpd="thinThick">
            <a:pattFill prst="pct90">
              <a:fgClr>
                <a:srgbClr val="0066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grpSp>
        <p:nvGrpSpPr>
          <p:cNvPr id="10247" name="Group 9">
            <a:extLst>
              <a:ext uri="{FF2B5EF4-FFF2-40B4-BE49-F238E27FC236}">
                <a16:creationId xmlns:a16="http://schemas.microsoft.com/office/drawing/2014/main" xmlns="" id="{94478ACD-9A4C-4D5A-A7CC-5F6BB7DCAC90}"/>
              </a:ext>
            </a:extLst>
          </p:cNvPr>
          <p:cNvGrpSpPr>
            <a:grpSpLocks/>
          </p:cNvGrpSpPr>
          <p:nvPr/>
        </p:nvGrpSpPr>
        <p:grpSpPr bwMode="auto">
          <a:xfrm>
            <a:off x="990600" y="42863"/>
            <a:ext cx="914400" cy="817562"/>
            <a:chOff x="2256" y="3360"/>
            <a:chExt cx="768" cy="515"/>
          </a:xfrm>
        </p:grpSpPr>
        <p:pic>
          <p:nvPicPr>
            <p:cNvPr id="10264" name="Picture 10" descr="197">
              <a:extLst>
                <a:ext uri="{FF2B5EF4-FFF2-40B4-BE49-F238E27FC236}">
                  <a16:creationId xmlns:a16="http://schemas.microsoft.com/office/drawing/2014/main" xmlns="" id="{A58D4FD0-E7B0-43BE-80FB-5138370EA0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11" descr="196">
              <a:extLst>
                <a:ext uri="{FF2B5EF4-FFF2-40B4-BE49-F238E27FC236}">
                  <a16:creationId xmlns:a16="http://schemas.microsoft.com/office/drawing/2014/main" xmlns="" id="{90A089DD-7511-4489-A18D-BCE1A08187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8" name="Rectangle 12">
            <a:extLst>
              <a:ext uri="{FF2B5EF4-FFF2-40B4-BE49-F238E27FC236}">
                <a16:creationId xmlns:a16="http://schemas.microsoft.com/office/drawing/2014/main" xmlns="" id="{52AA87C8-A336-418B-BD3F-570C53056A8D}"/>
              </a:ext>
            </a:extLst>
          </p:cNvPr>
          <p:cNvSpPr>
            <a:spLocks noChangeArrowheads="1"/>
          </p:cNvSpPr>
          <p:nvPr/>
        </p:nvSpPr>
        <p:spPr bwMode="auto">
          <a:xfrm>
            <a:off x="0" y="1081088"/>
            <a:ext cx="8991600" cy="5715000"/>
          </a:xfrm>
          <a:prstGeom prst="rect">
            <a:avLst/>
          </a:prstGeom>
          <a:noFill/>
          <a:ln w="57150" cmpd="thinThick">
            <a:pattFill prst="pct90">
              <a:fgClr>
                <a:srgbClr val="0066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grpSp>
        <p:nvGrpSpPr>
          <p:cNvPr id="10249" name="Group 14">
            <a:extLst>
              <a:ext uri="{FF2B5EF4-FFF2-40B4-BE49-F238E27FC236}">
                <a16:creationId xmlns:a16="http://schemas.microsoft.com/office/drawing/2014/main" xmlns="" id="{6B390056-694A-4395-9D53-CC84BB3CF7E0}"/>
              </a:ext>
            </a:extLst>
          </p:cNvPr>
          <p:cNvGrpSpPr>
            <a:grpSpLocks/>
          </p:cNvGrpSpPr>
          <p:nvPr/>
        </p:nvGrpSpPr>
        <p:grpSpPr bwMode="auto">
          <a:xfrm>
            <a:off x="61913" y="133350"/>
            <a:ext cx="1309687" cy="781050"/>
            <a:chOff x="4905" y="48"/>
            <a:chExt cx="807" cy="528"/>
          </a:xfrm>
        </p:grpSpPr>
        <p:sp>
          <p:nvSpPr>
            <p:cNvPr id="10260" name="Oval 15">
              <a:extLst>
                <a:ext uri="{FF2B5EF4-FFF2-40B4-BE49-F238E27FC236}">
                  <a16:creationId xmlns:a16="http://schemas.microsoft.com/office/drawing/2014/main" xmlns="" id="{E750617D-6589-4677-A5DB-339239B6BF3A}"/>
                </a:ext>
              </a:extLst>
            </p:cNvPr>
            <p:cNvSpPr>
              <a:spLocks noChangeArrowheads="1"/>
            </p:cNvSpPr>
            <p:nvPr/>
          </p:nvSpPr>
          <p:spPr bwMode="gray">
            <a:xfrm>
              <a:off x="4905" y="462"/>
              <a:ext cx="807" cy="114"/>
            </a:xfrm>
            <a:prstGeom prst="ellipse">
              <a:avLst/>
            </a:prstGeom>
            <a:gradFill rotWithShape="1">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latin typeface=".VnArial Narrow" pitchFamily="34" charset="0"/>
                <a:cs typeface="Arial" panose="020B0604020202020204" pitchFamily="34" charset="0"/>
              </a:endParaRPr>
            </a:p>
          </p:txBody>
        </p:sp>
        <p:grpSp>
          <p:nvGrpSpPr>
            <p:cNvPr id="10261" name="Group 16">
              <a:extLst>
                <a:ext uri="{FF2B5EF4-FFF2-40B4-BE49-F238E27FC236}">
                  <a16:creationId xmlns:a16="http://schemas.microsoft.com/office/drawing/2014/main" xmlns="" id="{EBB43E98-43E2-4BA5-AA32-312A50A4E0AE}"/>
                </a:ext>
              </a:extLst>
            </p:cNvPr>
            <p:cNvGrpSpPr>
              <a:grpSpLocks/>
            </p:cNvGrpSpPr>
            <p:nvPr/>
          </p:nvGrpSpPr>
          <p:grpSpPr bwMode="auto">
            <a:xfrm>
              <a:off x="4926" y="48"/>
              <a:ext cx="759" cy="396"/>
              <a:chOff x="2016" y="1920"/>
              <a:chExt cx="1680" cy="1680"/>
            </a:xfrm>
          </p:grpSpPr>
          <p:sp>
            <p:nvSpPr>
              <p:cNvPr id="122897" name="Oval 17">
                <a:extLst>
                  <a:ext uri="{FF2B5EF4-FFF2-40B4-BE49-F238E27FC236}">
                    <a16:creationId xmlns:a16="http://schemas.microsoft.com/office/drawing/2014/main" xmlns="" id="{E4BA233B-2758-4EEB-84D3-DB4AE0C144F2}"/>
                  </a:ext>
                </a:extLst>
              </p:cNvPr>
              <p:cNvSpPr>
                <a:spLocks noChangeArrowheads="1"/>
              </p:cNvSpPr>
              <p:nvPr/>
            </p:nvSpPr>
            <p:spPr bwMode="gray">
              <a:xfrm>
                <a:off x="2015" y="1920"/>
                <a:ext cx="1680" cy="1680"/>
              </a:xfrm>
              <a:prstGeom prst="ellipse">
                <a:avLst/>
              </a:prstGeom>
              <a:gradFill rotWithShape="1">
                <a:gsLst>
                  <a:gs pos="0">
                    <a:schemeClr val="accent2"/>
                  </a:gs>
                  <a:gs pos="100000">
                    <a:schemeClr val="accent2">
                      <a:gamma/>
                      <a:shade val="63529"/>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10263" name="Freeform 18">
                <a:extLst>
                  <a:ext uri="{FF2B5EF4-FFF2-40B4-BE49-F238E27FC236}">
                    <a16:creationId xmlns:a16="http://schemas.microsoft.com/office/drawing/2014/main" xmlns="" id="{463A699D-A4F8-4AA1-9A0A-AC649A3DEF8A}"/>
                  </a:ext>
                </a:extLst>
              </p:cNvPr>
              <p:cNvSpPr>
                <a:spLocks/>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grpSp>
      </p:grpSp>
      <p:grpSp>
        <p:nvGrpSpPr>
          <p:cNvPr id="10250" name="Group 19">
            <a:extLst>
              <a:ext uri="{FF2B5EF4-FFF2-40B4-BE49-F238E27FC236}">
                <a16:creationId xmlns:a16="http://schemas.microsoft.com/office/drawing/2014/main" xmlns="" id="{CBED2442-F053-458E-837E-5CA1148A6C93}"/>
              </a:ext>
            </a:extLst>
          </p:cNvPr>
          <p:cNvGrpSpPr>
            <a:grpSpLocks/>
          </p:cNvGrpSpPr>
          <p:nvPr/>
        </p:nvGrpSpPr>
        <p:grpSpPr bwMode="auto">
          <a:xfrm>
            <a:off x="8382000" y="471488"/>
            <a:ext cx="685800" cy="838200"/>
            <a:chOff x="4368" y="3600"/>
            <a:chExt cx="576" cy="624"/>
          </a:xfrm>
        </p:grpSpPr>
        <p:pic>
          <p:nvPicPr>
            <p:cNvPr id="10258" name="Picture 20" descr="226">
              <a:extLst>
                <a:ext uri="{FF2B5EF4-FFF2-40B4-BE49-F238E27FC236}">
                  <a16:creationId xmlns:a16="http://schemas.microsoft.com/office/drawing/2014/main" xmlns="" id="{1D374305-A1E2-4CE6-9093-68EAB8D251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8" y="3600"/>
              <a:ext cx="40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Picture 21" descr="211">
              <a:extLst>
                <a:ext uri="{FF2B5EF4-FFF2-40B4-BE49-F238E27FC236}">
                  <a16:creationId xmlns:a16="http://schemas.microsoft.com/office/drawing/2014/main" xmlns="" id="{0E4622B7-E5E3-4E4D-A341-05F2ED4292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4" y="3648"/>
              <a:ext cx="48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0251" name="Object 23">
            <a:extLst>
              <a:ext uri="{FF2B5EF4-FFF2-40B4-BE49-F238E27FC236}">
                <a16:creationId xmlns:a16="http://schemas.microsoft.com/office/drawing/2014/main" xmlns="" id="{DFD82BB8-7941-4762-99E2-B57E88E70DBA}"/>
              </a:ext>
            </a:extLst>
          </p:cNvPr>
          <p:cNvGraphicFramePr>
            <a:graphicFrameLocks noChangeAspect="1"/>
          </p:cNvGraphicFramePr>
          <p:nvPr/>
        </p:nvGraphicFramePr>
        <p:xfrm>
          <a:off x="6604000" y="3867150"/>
          <a:ext cx="127000" cy="190500"/>
        </p:xfrm>
        <a:graphic>
          <a:graphicData uri="http://schemas.openxmlformats.org/presentationml/2006/ole">
            <mc:AlternateContent xmlns:mc="http://schemas.openxmlformats.org/markup-compatibility/2006">
              <mc:Choice xmlns:v="urn:schemas-microsoft-com:vml" Requires="v">
                <p:oleObj spid="_x0000_s6148" name="Equation" r:id="rId7" imgW="126890" imgH="190335" progId="Equation.DSMT4">
                  <p:embed/>
                </p:oleObj>
              </mc:Choice>
              <mc:Fallback>
                <p:oleObj name="Equation" r:id="rId7" imgW="126890" imgH="190335" progId="Equation.DSMT4">
                  <p:embed/>
                  <p:pic>
                    <p:nvPicPr>
                      <p:cNvPr id="10251" name="Object 23">
                        <a:extLst>
                          <a:ext uri="{FF2B5EF4-FFF2-40B4-BE49-F238E27FC236}">
                            <a16:creationId xmlns:a16="http://schemas.microsoft.com/office/drawing/2014/main" xmlns="" id="{DFD82BB8-7941-4762-99E2-B57E88E70D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4000" y="3867150"/>
                        <a:ext cx="1270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2" name="Text Box 24">
            <a:extLst>
              <a:ext uri="{FF2B5EF4-FFF2-40B4-BE49-F238E27FC236}">
                <a16:creationId xmlns:a16="http://schemas.microsoft.com/office/drawing/2014/main" xmlns="" id="{90487F70-DE60-44F0-9AB2-5A1B00AB773A}"/>
              </a:ext>
            </a:extLst>
          </p:cNvPr>
          <p:cNvSpPr txBox="1">
            <a:spLocks noChangeArrowheads="1"/>
          </p:cNvSpPr>
          <p:nvPr/>
        </p:nvSpPr>
        <p:spPr bwMode="auto">
          <a:xfrm>
            <a:off x="2667000" y="0"/>
            <a:ext cx="5715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000" b="1" i="1">
                <a:latin typeface="Times New Roman" panose="02020603050405020304" pitchFamily="18" charset="0"/>
              </a:rPr>
              <a:t>Thứ năm ngày 20 tháng 9 năm 2021</a:t>
            </a:r>
          </a:p>
          <a:p>
            <a:pPr algn="ctr" eaLnBrk="1" hangingPunct="1">
              <a:spcBef>
                <a:spcPct val="50000"/>
              </a:spcBef>
              <a:buFontTx/>
              <a:buNone/>
            </a:pPr>
            <a:endParaRPr lang="en-US" altLang="vi-VN" sz="2000" b="1" i="1">
              <a:latin typeface="Times New Roman" panose="02020603050405020304" pitchFamily="18" charset="0"/>
            </a:endParaRPr>
          </a:p>
        </p:txBody>
      </p:sp>
      <p:sp>
        <p:nvSpPr>
          <p:cNvPr id="10253" name="Text Box 25">
            <a:extLst>
              <a:ext uri="{FF2B5EF4-FFF2-40B4-BE49-F238E27FC236}">
                <a16:creationId xmlns:a16="http://schemas.microsoft.com/office/drawing/2014/main" xmlns="" id="{8E3AB41A-0F71-4836-967F-6E1C18D306D1}"/>
              </a:ext>
            </a:extLst>
          </p:cNvPr>
          <p:cNvSpPr txBox="1">
            <a:spLocks noChangeArrowheads="1"/>
          </p:cNvSpPr>
          <p:nvPr/>
        </p:nvSpPr>
        <p:spPr bwMode="auto">
          <a:xfrm>
            <a:off x="1524000" y="1052513"/>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b="1">
                <a:solidFill>
                  <a:srgbClr val="0000FF"/>
                </a:solidFill>
                <a:latin typeface="Times New Roman" panose="02020603050405020304" pitchFamily="18" charset="0"/>
              </a:rPr>
              <a:t> </a:t>
            </a:r>
            <a:r>
              <a:rPr lang="en-US" altLang="vi-VN" sz="2400" b="1" u="sng">
                <a:solidFill>
                  <a:srgbClr val="0000FF"/>
                </a:solidFill>
                <a:latin typeface="Times New Roman" panose="02020603050405020304" pitchFamily="18" charset="0"/>
              </a:rPr>
              <a:t>Mĩ thuật:</a:t>
            </a:r>
          </a:p>
        </p:txBody>
      </p:sp>
      <p:sp>
        <p:nvSpPr>
          <p:cNvPr id="10254" name="Text Box 26">
            <a:extLst>
              <a:ext uri="{FF2B5EF4-FFF2-40B4-BE49-F238E27FC236}">
                <a16:creationId xmlns:a16="http://schemas.microsoft.com/office/drawing/2014/main" xmlns="" id="{9FD2D08C-3219-4247-B3DB-07504ED9944A}"/>
              </a:ext>
            </a:extLst>
          </p:cNvPr>
          <p:cNvSpPr txBox="1">
            <a:spLocks noChangeArrowheads="1"/>
          </p:cNvSpPr>
          <p:nvPr/>
        </p:nvSpPr>
        <p:spPr bwMode="auto">
          <a:xfrm>
            <a:off x="3124200" y="1066800"/>
            <a:ext cx="441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000" b="1">
                <a:solidFill>
                  <a:srgbClr val="FF0000"/>
                </a:solidFill>
                <a:latin typeface="Times New Roman" panose="02020603050405020304" pitchFamily="18" charset="0"/>
              </a:rPr>
              <a:t>Bài 9</a:t>
            </a:r>
            <a:r>
              <a:rPr lang="en-US" altLang="vi-VN" sz="2400" b="1">
                <a:solidFill>
                  <a:srgbClr val="FF0000"/>
                </a:solidFill>
                <a:latin typeface="Times New Roman" panose="02020603050405020304" pitchFamily="18" charset="0"/>
              </a:rPr>
              <a:t>: Xem tranh phong cảnh</a:t>
            </a:r>
          </a:p>
        </p:txBody>
      </p:sp>
      <p:sp>
        <p:nvSpPr>
          <p:cNvPr id="10255" name="Text Box 42">
            <a:extLst>
              <a:ext uri="{FF2B5EF4-FFF2-40B4-BE49-F238E27FC236}">
                <a16:creationId xmlns:a16="http://schemas.microsoft.com/office/drawing/2014/main" xmlns="" id="{5D4610C7-A8E8-4D7E-90E0-81C1BEB20A6A}"/>
              </a:ext>
            </a:extLst>
          </p:cNvPr>
          <p:cNvSpPr txBox="1">
            <a:spLocks noChangeArrowheads="1"/>
          </p:cNvSpPr>
          <p:nvPr/>
        </p:nvSpPr>
        <p:spPr bwMode="auto">
          <a:xfrm>
            <a:off x="0" y="152400"/>
            <a:ext cx="171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000" b="1">
                <a:solidFill>
                  <a:srgbClr val="FFFF00"/>
                </a:solidFill>
                <a:latin typeface="Times New Roman" panose="02020603050405020304" pitchFamily="18" charset="0"/>
              </a:rPr>
              <a:t> Mĩ thuật 5</a:t>
            </a:r>
          </a:p>
        </p:txBody>
      </p:sp>
      <p:sp>
        <p:nvSpPr>
          <p:cNvPr id="2" name="TextBox 1">
            <a:extLst>
              <a:ext uri="{FF2B5EF4-FFF2-40B4-BE49-F238E27FC236}">
                <a16:creationId xmlns:a16="http://schemas.microsoft.com/office/drawing/2014/main" xmlns="" id="{E5344BC9-4065-4168-B3F2-B0FCF513CB75}"/>
              </a:ext>
            </a:extLst>
          </p:cNvPr>
          <p:cNvSpPr txBox="1">
            <a:spLocks noChangeArrowheads="1"/>
          </p:cNvSpPr>
          <p:nvPr/>
        </p:nvSpPr>
        <p:spPr bwMode="auto">
          <a:xfrm>
            <a:off x="61913" y="6027738"/>
            <a:ext cx="8797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400">
                <a:solidFill>
                  <a:srgbClr val="00B0F0"/>
                </a:solidFill>
                <a:latin typeface="Times New Roman" panose="02020603050405020304" pitchFamily="18" charset="0"/>
                <a:cs typeface="Times New Roman" panose="02020603050405020304" pitchFamily="18" charset="0"/>
              </a:rPr>
              <a:t>Tham khảo một số tranh của các bạn để có thêm ý tưởng cho bức tranh của mình</a:t>
            </a:r>
          </a:p>
        </p:txBody>
      </p:sp>
      <p:pic>
        <p:nvPicPr>
          <p:cNvPr id="10257" name="Picture 34" descr="image (14)">
            <a:extLst>
              <a:ext uri="{FF2B5EF4-FFF2-40B4-BE49-F238E27FC236}">
                <a16:creationId xmlns:a16="http://schemas.microsoft.com/office/drawing/2014/main" xmlns="" id="{E0035E56-F092-4FBD-ABAB-32541D6540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1066800"/>
            <a:ext cx="739140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Date Placeholder 3">
            <a:extLst>
              <a:ext uri="{FF2B5EF4-FFF2-40B4-BE49-F238E27FC236}">
                <a16:creationId xmlns:a16="http://schemas.microsoft.com/office/drawing/2014/main" xmlns="" id="{2517B6B2-87C8-4274-B36E-DB722D59D5AA}"/>
              </a:ext>
            </a:extLst>
          </p:cNvPr>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7622A311-179F-44F5-AE3D-566DB59FED78}" type="datetime1">
              <a:rPr lang="en-US" altLang="vi-VN" sz="1400"/>
              <a:pPr eaLnBrk="1" hangingPunct="1">
                <a:spcBef>
                  <a:spcPct val="0"/>
                </a:spcBef>
                <a:buFontTx/>
                <a:buNone/>
              </a:pPr>
              <a:t>9/25/2021</a:t>
            </a:fld>
            <a:endParaRPr lang="en-US" altLang="vi-VN" sz="1400"/>
          </a:p>
        </p:txBody>
      </p:sp>
      <p:sp>
        <p:nvSpPr>
          <p:cNvPr id="11267" name="Slide Number Placeholder 5">
            <a:extLst>
              <a:ext uri="{FF2B5EF4-FFF2-40B4-BE49-F238E27FC236}">
                <a16:creationId xmlns:a16="http://schemas.microsoft.com/office/drawing/2014/main" xmlns="" id="{99566289-88F0-43F8-BB96-22498EC39E5D}"/>
              </a:ext>
            </a:extLst>
          </p:cNvPr>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04BF8166-0EE9-4EBB-B8E4-10035F324F5B}" type="slidenum">
              <a:rPr lang="en-US" altLang="vi-VN" sz="1400"/>
              <a:pPr algn="r" eaLnBrk="1" hangingPunct="1">
                <a:spcBef>
                  <a:spcPct val="0"/>
                </a:spcBef>
                <a:buFontTx/>
                <a:buNone/>
              </a:pPr>
              <a:t>9</a:t>
            </a:fld>
            <a:endParaRPr lang="en-US" altLang="vi-VN" sz="1400"/>
          </a:p>
        </p:txBody>
      </p:sp>
      <p:sp>
        <p:nvSpPr>
          <p:cNvPr id="11268" name="Text Box 2">
            <a:extLst>
              <a:ext uri="{FF2B5EF4-FFF2-40B4-BE49-F238E27FC236}">
                <a16:creationId xmlns:a16="http://schemas.microsoft.com/office/drawing/2014/main" xmlns="" id="{D577148A-15E8-4334-9397-29AD884E8A61}"/>
              </a:ext>
            </a:extLst>
          </p:cNvPr>
          <p:cNvSpPr txBox="1">
            <a:spLocks noChangeArrowheads="1"/>
          </p:cNvSpPr>
          <p:nvPr/>
        </p:nvSpPr>
        <p:spPr bwMode="auto">
          <a:xfrm>
            <a:off x="0" y="0"/>
            <a:ext cx="9144000" cy="6970713"/>
          </a:xfrm>
          <a:prstGeom prst="rect">
            <a:avLst/>
          </a:prstGeom>
          <a:gradFill rotWithShape="1">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vi-VN" sz="1800"/>
          </a:p>
          <a:p>
            <a:pPr eaLnBrk="1" hangingPunct="1">
              <a:spcBef>
                <a:spcPct val="50000"/>
              </a:spcBef>
              <a:buFontTx/>
              <a:buNone/>
            </a:pPr>
            <a:endParaRPr lang="en-US" altLang="vi-VN" sz="1800"/>
          </a:p>
          <a:p>
            <a:pPr eaLnBrk="1" hangingPunct="1">
              <a:spcBef>
                <a:spcPct val="50000"/>
              </a:spcBef>
              <a:buFontTx/>
              <a:buNone/>
            </a:pPr>
            <a:endParaRPr lang="en-US" altLang="vi-VN" sz="1800"/>
          </a:p>
          <a:p>
            <a:pPr eaLnBrk="1" hangingPunct="1">
              <a:spcBef>
                <a:spcPct val="50000"/>
              </a:spcBef>
              <a:buFontTx/>
              <a:buNone/>
            </a:pPr>
            <a:endParaRPr lang="en-US" altLang="vi-VN" sz="1800"/>
          </a:p>
          <a:p>
            <a:pPr eaLnBrk="1" hangingPunct="1">
              <a:spcBef>
                <a:spcPct val="50000"/>
              </a:spcBef>
              <a:buFontTx/>
              <a:buNone/>
            </a:pPr>
            <a:endParaRPr lang="en-US" altLang="vi-VN" sz="1800"/>
          </a:p>
          <a:p>
            <a:pPr eaLnBrk="1" hangingPunct="1">
              <a:spcBef>
                <a:spcPct val="50000"/>
              </a:spcBef>
              <a:buFontTx/>
              <a:buNone/>
            </a:pPr>
            <a:endParaRPr lang="en-US" altLang="vi-VN" sz="1800"/>
          </a:p>
          <a:p>
            <a:pPr eaLnBrk="1" hangingPunct="1">
              <a:spcBef>
                <a:spcPct val="50000"/>
              </a:spcBef>
              <a:buFontTx/>
              <a:buNone/>
            </a:pPr>
            <a:endParaRPr lang="en-US" altLang="vi-VN" sz="1800"/>
          </a:p>
          <a:p>
            <a:pPr eaLnBrk="1" hangingPunct="1">
              <a:spcBef>
                <a:spcPct val="50000"/>
              </a:spcBef>
              <a:buFontTx/>
              <a:buNone/>
            </a:pPr>
            <a:endParaRPr lang="en-US" altLang="vi-VN" sz="1800"/>
          </a:p>
          <a:p>
            <a:pPr eaLnBrk="1" hangingPunct="1">
              <a:spcBef>
                <a:spcPct val="50000"/>
              </a:spcBef>
              <a:buFontTx/>
              <a:buNone/>
            </a:pPr>
            <a:endParaRPr lang="en-US" altLang="vi-VN" sz="1800"/>
          </a:p>
          <a:p>
            <a:pPr eaLnBrk="1" hangingPunct="1">
              <a:spcBef>
                <a:spcPct val="50000"/>
              </a:spcBef>
              <a:buFontTx/>
              <a:buNone/>
            </a:pPr>
            <a:endParaRPr lang="en-US" altLang="vi-VN" sz="1800"/>
          </a:p>
          <a:p>
            <a:pPr eaLnBrk="1" hangingPunct="1">
              <a:spcBef>
                <a:spcPct val="50000"/>
              </a:spcBef>
              <a:buFontTx/>
              <a:buNone/>
            </a:pPr>
            <a:endParaRPr lang="en-US" altLang="vi-VN" sz="1800"/>
          </a:p>
          <a:p>
            <a:pPr eaLnBrk="1" hangingPunct="1">
              <a:spcBef>
                <a:spcPct val="50000"/>
              </a:spcBef>
              <a:buFontTx/>
              <a:buNone/>
            </a:pPr>
            <a:endParaRPr lang="en-US" altLang="vi-VN" sz="1800"/>
          </a:p>
          <a:p>
            <a:pPr eaLnBrk="1" hangingPunct="1">
              <a:spcBef>
                <a:spcPct val="50000"/>
              </a:spcBef>
              <a:buFontTx/>
              <a:buNone/>
            </a:pPr>
            <a:endParaRPr lang="en-US" altLang="vi-VN" sz="1800"/>
          </a:p>
          <a:p>
            <a:pPr eaLnBrk="1" hangingPunct="1">
              <a:spcBef>
                <a:spcPct val="50000"/>
              </a:spcBef>
              <a:buFontTx/>
              <a:buNone/>
            </a:pPr>
            <a:endParaRPr lang="en-US" altLang="vi-VN" sz="1800"/>
          </a:p>
          <a:p>
            <a:pPr eaLnBrk="1" hangingPunct="1">
              <a:spcBef>
                <a:spcPct val="50000"/>
              </a:spcBef>
              <a:buFontTx/>
              <a:buNone/>
            </a:pPr>
            <a:endParaRPr lang="en-US" altLang="vi-VN" sz="1800"/>
          </a:p>
          <a:p>
            <a:pPr eaLnBrk="1" hangingPunct="1">
              <a:spcBef>
                <a:spcPct val="50000"/>
              </a:spcBef>
              <a:buFontTx/>
              <a:buNone/>
            </a:pPr>
            <a:endParaRPr lang="en-US" altLang="vi-VN" sz="1800"/>
          </a:p>
          <a:p>
            <a:pPr eaLnBrk="1" hangingPunct="1">
              <a:spcBef>
                <a:spcPct val="50000"/>
              </a:spcBef>
              <a:buFontTx/>
              <a:buNone/>
            </a:pPr>
            <a:endParaRPr lang="en-US" altLang="vi-VN" sz="1800"/>
          </a:p>
        </p:txBody>
      </p:sp>
      <p:pic>
        <p:nvPicPr>
          <p:cNvPr id="11269" name="Picture 3" descr="48">
            <a:extLst>
              <a:ext uri="{FF2B5EF4-FFF2-40B4-BE49-F238E27FC236}">
                <a16:creationId xmlns:a16="http://schemas.microsoft.com/office/drawing/2014/main" xmlns="" id="{026B1D4E-B8DD-4D2C-9DBB-B4FC4AC2A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10442575"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Text Box 4">
            <a:extLst>
              <a:ext uri="{FF2B5EF4-FFF2-40B4-BE49-F238E27FC236}">
                <a16:creationId xmlns:a16="http://schemas.microsoft.com/office/drawing/2014/main" xmlns="" id="{CC7F6BB8-AC37-42CE-A28C-B4F7A38B3E2C}"/>
              </a:ext>
            </a:extLst>
          </p:cNvPr>
          <p:cNvSpPr txBox="1">
            <a:spLocks noChangeArrowheads="1"/>
          </p:cNvSpPr>
          <p:nvPr/>
        </p:nvSpPr>
        <p:spPr bwMode="auto">
          <a:xfrm>
            <a:off x="1066800" y="2105025"/>
            <a:ext cx="7467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4000">
                <a:solidFill>
                  <a:srgbClr val="FF0000"/>
                </a:solidFill>
                <a:latin typeface="Times New Roman" panose="02020603050405020304" pitchFamily="18" charset="0"/>
              </a:rPr>
              <a:t>CHÀO MỪNG CÁC EM HỌC SINH LỚP 5 ĐẾN VỚI TIẾT HỌC</a:t>
            </a:r>
            <a:endParaRPr lang="en-US" altLang="vi-VN" sz="4000" b="1">
              <a:solidFill>
                <a:srgbClr val="FF0000"/>
              </a:solidFill>
              <a:latin typeface="Times New Roman" panose="02020603050405020304" pitchFamily="18" charset="0"/>
            </a:endParaRPr>
          </a:p>
        </p:txBody>
      </p:sp>
      <p:sp>
        <p:nvSpPr>
          <p:cNvPr id="104453" name="WordArt 5">
            <a:extLst>
              <a:ext uri="{FF2B5EF4-FFF2-40B4-BE49-F238E27FC236}">
                <a16:creationId xmlns:a16="http://schemas.microsoft.com/office/drawing/2014/main" xmlns="" id="{18193AB9-A8A3-4DA3-8121-ABEAFC3A0537}"/>
              </a:ext>
            </a:extLst>
          </p:cNvPr>
          <p:cNvSpPr>
            <a:spLocks noChangeArrowheads="1" noChangeShapeType="1" noTextEdit="1"/>
          </p:cNvSpPr>
          <p:nvPr/>
        </p:nvSpPr>
        <p:spPr bwMode="auto">
          <a:xfrm>
            <a:off x="3200400" y="4514850"/>
            <a:ext cx="2838450" cy="819150"/>
          </a:xfrm>
          <a:prstGeom prst="rect">
            <a:avLst/>
          </a:prstGeom>
        </p:spPr>
        <p:txBody>
          <a:bodyPr wrap="none" fromWordArt="1">
            <a:prstTxWarp prst="textPlain">
              <a:avLst>
                <a:gd name="adj" fmla="val 50000"/>
              </a:avLst>
            </a:prstTxWarp>
          </a:bodyPr>
          <a:lstStyle/>
          <a:p>
            <a:pPr algn="ctr"/>
            <a:r>
              <a:rPr lang="en-US" sz="3600" b="1" kern="10">
                <a:ln w="19050">
                  <a:solidFill>
                    <a:srgbClr val="0000FF"/>
                  </a:solidFill>
                  <a:round/>
                  <a:headEnd/>
                  <a:tailEnd/>
                </a:ln>
                <a:solidFill>
                  <a:srgbClr val="00FF00"/>
                </a:solidFill>
                <a:latin typeface="Times New Roman" panose="02020603050405020304" pitchFamily="18" charset="0"/>
                <a:cs typeface="Times New Roman" panose="02020603050405020304" pitchFamily="18" charset="0"/>
              </a:rPr>
              <a:t>Môn: Mĩ thuật </a:t>
            </a:r>
          </a:p>
        </p:txBody>
      </p:sp>
      <p:pic>
        <p:nvPicPr>
          <p:cNvPr id="104458" name="Ngoi truong than thien.wav">
            <a:hlinkClick r:id="" action="ppaction://media"/>
            <a:extLst>
              <a:ext uri="{FF2B5EF4-FFF2-40B4-BE49-F238E27FC236}">
                <a16:creationId xmlns:a16="http://schemas.microsoft.com/office/drawing/2014/main" xmlns="" id="{D8E571C3-1E05-45E7-9B37-2C8884F26FDC}"/>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495800" y="5867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04452"/>
                                        </p:tgtEl>
                                        <p:attrNameLst>
                                          <p:attrName>style.visibility</p:attrName>
                                        </p:attrNameLst>
                                      </p:cBhvr>
                                      <p:to>
                                        <p:strVal val="visible"/>
                                      </p:to>
                                    </p:set>
                                    <p:anim from="(-#ppt_w/2)" to="(#ppt_x)" calcmode="lin" valueType="num">
                                      <p:cBhvr>
                                        <p:cTn id="7" dur="1200" fill="hold">
                                          <p:stCondLst>
                                            <p:cond delay="0"/>
                                          </p:stCondLst>
                                        </p:cTn>
                                        <p:tgtEl>
                                          <p:spTgt spid="104452"/>
                                        </p:tgtEl>
                                        <p:attrNameLst>
                                          <p:attrName>ppt_x</p:attrName>
                                        </p:attrNameLst>
                                      </p:cBhvr>
                                    </p:anim>
                                    <p:anim from="0" to="-1.0" calcmode="lin" valueType="num">
                                      <p:cBhvr>
                                        <p:cTn id="8" dur="400" decel="50000" autoRev="1" fill="hold">
                                          <p:stCondLst>
                                            <p:cond delay="1200"/>
                                          </p:stCondLst>
                                        </p:cTn>
                                        <p:tgtEl>
                                          <p:spTgt spid="104452"/>
                                        </p:tgtEl>
                                        <p:attrNameLst>
                                          <p:attrName>xshear</p:attrName>
                                        </p:attrNameLst>
                                      </p:cBhvr>
                                    </p:anim>
                                    <p:animScale>
                                      <p:cBhvr>
                                        <p:cTn id="9" dur="400" decel="100000" autoRev="1" fill="hold">
                                          <p:stCondLst>
                                            <p:cond delay="1200"/>
                                          </p:stCondLst>
                                        </p:cTn>
                                        <p:tgtEl>
                                          <p:spTgt spid="104452"/>
                                        </p:tgtEl>
                                      </p:cBhvr>
                                      <p:from x="100000" y="100000"/>
                                      <p:to x="80000" y="100000"/>
                                    </p:animScale>
                                    <p:anim by="(#ppt_h/3+#ppt_w*0.1)" calcmode="lin" valueType="num">
                                      <p:cBhvr additive="sum">
                                        <p:cTn id="10" dur="400" decel="100000" autoRev="1" fill="hold">
                                          <p:stCondLst>
                                            <p:cond delay="1200"/>
                                          </p:stCondLst>
                                        </p:cTn>
                                        <p:tgtEl>
                                          <p:spTgt spid="104452"/>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nodeType="clickEffect">
                                  <p:stCondLst>
                                    <p:cond delay="0"/>
                                  </p:stCondLst>
                                  <p:childTnLst>
                                    <p:set>
                                      <p:cBhvr>
                                        <p:cTn id="14" dur="1" fill="hold">
                                          <p:stCondLst>
                                            <p:cond delay="0"/>
                                          </p:stCondLst>
                                        </p:cTn>
                                        <p:tgtEl>
                                          <p:spTgt spid="104453"/>
                                        </p:tgtEl>
                                        <p:attrNameLst>
                                          <p:attrName>style.visibility</p:attrName>
                                        </p:attrNameLst>
                                      </p:cBhvr>
                                      <p:to>
                                        <p:strVal val="visible"/>
                                      </p:to>
                                    </p:set>
                                    <p:animEffect transition="in" filter="wedge">
                                      <p:cBhvr>
                                        <p:cTn id="15" dur="2000"/>
                                        <p:tgtEl>
                                          <p:spTgt spid="10445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104458"/>
                </p:tgtEl>
              </p:cMediaNode>
            </p:audio>
          </p:childTnLst>
        </p:cTn>
      </p:par>
    </p:tnLst>
    <p:bldLst>
      <p:bldP spid="10445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38&quot;&gt;&lt;object type=&quot;3&quot; unique_id=&quot;10039&quot;&gt;&lt;property id=&quot;20148&quot; value=&quot;5&quot;/&gt;&lt;property id=&quot;20300&quot; value=&quot;Slide 1&quot;/&gt;&lt;property id=&quot;20307&quot; value=&quot;299&quot;/&gt;&lt;/object&gt;&lt;object type=&quot;3&quot; unique_id=&quot;10040&quot;&gt;&lt;property id=&quot;20148&quot; value=&quot;5&quot;/&gt;&lt;property id=&quot;20300&quot; value=&quot;Slide 2&quot;/&gt;&lt;property id=&quot;20307&quot; value=&quot;300&quot;/&gt;&lt;/object&gt;&lt;object type=&quot;3&quot; unique_id=&quot;10041&quot;&gt;&lt;property id=&quot;20148&quot; value=&quot;5&quot;/&gt;&lt;property id=&quot;20300&quot; value=&quot;Slide 3&quot;/&gt;&lt;property id=&quot;20307&quot; value=&quot;312&quot;/&gt;&lt;/object&gt;&lt;object type=&quot;3&quot; unique_id=&quot;10042&quot;&gt;&lt;property id=&quot;20148&quot; value=&quot;5&quot;/&gt;&lt;property id=&quot;20300&quot; value=&quot;Slide 4&quot;/&gt;&lt;property id=&quot;20307&quot; value=&quot;313&quot;/&gt;&lt;/object&gt;&lt;object type=&quot;3&quot; unique_id=&quot;10046&quot;&gt;&lt;property id=&quot;20148&quot; value=&quot;5&quot;/&gt;&lt;property id=&quot;20300&quot; value=&quot;Slide 6&quot;/&gt;&lt;property id=&quot;20307&quot; value=&quot;305&quot;/&gt;&lt;/object&gt;&lt;object type=&quot;3&quot; unique_id=&quot;10077&quot;&gt;&lt;property id=&quot;20148&quot; value=&quot;5&quot;/&gt;&lt;property id=&quot;20300&quot; value=&quot;Slide 5&quot;/&gt;&lt;property id=&quot;20307&quot; value=&quot;314&quot;/&gt;&lt;/object&gt;&lt;/object&gt;&lt;object type=&quot;8&quot; unique_id=&quot;10056&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1942</TotalTime>
  <Words>1128</Words>
  <Application>Microsoft Office PowerPoint</Application>
  <PresentationFormat>On-screen Show (4:3)</PresentationFormat>
  <Paragraphs>173</Paragraphs>
  <Slides>20</Slides>
  <Notes>0</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 sáng tạo:</vt:lpstr>
      <vt:lpstr>Dặn dò: </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GD- ĐT QUẬN THANH KHÊ TRƯỜNG TIỂU HỌC LÊ VĂN TÁM</dc:title>
  <dc:creator>User</dc:creator>
  <cp:lastModifiedBy>PC</cp:lastModifiedBy>
  <cp:revision>184</cp:revision>
  <dcterms:created xsi:type="dcterms:W3CDTF">2009-02-13T01:40:16Z</dcterms:created>
  <dcterms:modified xsi:type="dcterms:W3CDTF">2021-09-25T07:39:48Z</dcterms:modified>
</cp:coreProperties>
</file>